
<file path=[Content_Types].xml><?xml version="1.0" encoding="utf-8"?>
<Types xmlns="http://schemas.openxmlformats.org/package/2006/content-types">
  <Override PartName="/ppt/diagrams/data17.xml" ContentType="application/vnd.openxmlformats-officedocument.drawingml.diagramData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diagrams/colors11.xml" ContentType="application/vnd.openxmlformats-officedocument.drawingml.diagramColors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diagrams/layout9.xml" ContentType="application/vnd.openxmlformats-officedocument.drawingml.diagramLayout+xml"/>
  <Override PartName="/ppt/diagrams/data13.xml" ContentType="application/vnd.openxmlformats-officedocument.drawingml.diagramData+xml"/>
  <Default Extension="xml" ContentType="application/xml"/>
  <Override PartName="/ppt/slides/slide14.xml" ContentType="application/vnd.openxmlformats-officedocument.presentationml.slide+xml"/>
  <Override PartName="/ppt/diagrams/quickStyle17.xml" ContentType="application/vnd.openxmlformats-officedocument.drawingml.diagramStyle+xml"/>
  <Override PartName="/ppt/slides/slide1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diagrams/layout5.xml" ContentType="application/vnd.openxmlformats-officedocument.drawingml.diagramLayout+xml"/>
  <Override PartName="/ppt/diagrams/data6.xml" ContentType="application/vnd.openxmlformats-officedocument.drawingml.diagramData+xml"/>
  <Override PartName="/ppt/diagrams/layout17.xml" ContentType="application/vnd.openxmlformats-officedocument.drawingml.diagramLayout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colors8.xml" ContentType="application/vnd.openxmlformats-officedocument.drawingml.diagramColors+xml"/>
  <Override PartName="/ppt/diagrams/quickStyle13.xml" ContentType="application/vnd.openxmlformats-officedocument.drawingml.diagramStyle+xml"/>
  <Override PartName="/ppt/diagrams/layout15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colors6.xml" ContentType="application/vnd.openxmlformats-officedocument.drawingml.diagramColors+xml"/>
  <Override PartName="/ppt/diagrams/quickStyle9.xml" ContentType="application/vnd.openxmlformats-officedocument.drawingml.diagramStyle+xml"/>
  <Override PartName="/ppt/diagrams/quickStyle11.xml" ContentType="application/vnd.openxmlformats-officedocument.drawingml.diagramStyle+xml"/>
  <Override PartName="/ppt/diagrams/layout13.xml" ContentType="application/vnd.openxmlformats-officedocument.drawingml.diagramLayout+xml"/>
  <Override PartName="/ppt/diagrams/colors18.xml" ContentType="application/vnd.openxmlformats-officedocument.drawingml.diagramColors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colors4.xml" ContentType="application/vnd.openxmlformats-officedocument.drawingml.diagramColors+xml"/>
  <Override PartName="/ppt/diagrams/quickStyle7.xml" ContentType="application/vnd.openxmlformats-officedocument.drawingml.diagramStyle+xml"/>
  <Override PartName="/ppt/diagrams/layout11.xml" ContentType="application/vnd.openxmlformats-officedocument.drawingml.diagramLayout+xml"/>
  <Override PartName="/ppt/diagrams/colors14.xml" ContentType="application/vnd.openxmlformats-officedocument.drawingml.diagramColors+xml"/>
  <Override PartName="/ppt/diagrams/colors16.xml" ContentType="application/vnd.openxmlformats-officedocument.drawingml.diagramColors+xml"/>
  <Override PartName="/ppt/diagrams/data18.xml" ContentType="application/vnd.openxmlformats-officedocument.drawingml.diagramData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diagrams/colors2.xml" ContentType="application/vnd.openxmlformats-officedocument.drawingml.diagramColors+xml"/>
  <Override PartName="/ppt/diagrams/quickStyle5.xml" ContentType="application/vnd.openxmlformats-officedocument.drawingml.diagramStyle+xml"/>
  <Default Extension="png" ContentType="image/png"/>
  <Override PartName="/ppt/diagrams/colors12.xml" ContentType="application/vnd.openxmlformats-officedocument.drawingml.diagramColors+xml"/>
  <Override PartName="/ppt/diagrams/data16.xml" ContentType="application/vnd.openxmlformats-officedocument.drawingml.diagramData+xml"/>
  <Default Extension="bin" ContentType="application/vnd.openxmlformats-officedocument.oleObject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diagrams/quickStyle3.xml" ContentType="application/vnd.openxmlformats-officedocument.drawingml.diagramStyle+xml"/>
  <Override PartName="/ppt/diagrams/colors10.xml" ContentType="application/vnd.openxmlformats-officedocument.drawingml.diagramColors+xml"/>
  <Override PartName="/ppt/diagrams/data14.xml" ContentType="application/vnd.openxmlformats-officedocument.drawingml.diagramData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Override PartName="/ppt/diagrams/layout8.xml" ContentType="application/vnd.openxmlformats-officedocument.drawingml.diagramLayout+xml"/>
  <Override PartName="/ppt/diagrams/data12.xml" ContentType="application/vnd.openxmlformats-officedocument.drawingml.diagramData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diagrams/layout6.xml" ContentType="application/vnd.openxmlformats-officedocument.drawingml.diagramLayout+xml"/>
  <Override PartName="/ppt/diagrams/data9.xml" ContentType="application/vnd.openxmlformats-officedocument.drawingml.diagramData+xml"/>
  <Override PartName="/ppt/diagrams/data10.xml" ContentType="application/vnd.openxmlformats-officedocument.drawingml.diagramData+xml"/>
  <Override PartName="/ppt/diagrams/quickStyle16.xml" ContentType="application/vnd.openxmlformats-officedocument.drawingml.diagramStyle+xml"/>
  <Override PartName="/ppt/diagrams/quickStyle18.xml" ContentType="application/vnd.openxmlformats-officedocument.drawingml.diagramStyl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diagrams/layout4.xml" ContentType="application/vnd.openxmlformats-officedocument.drawingml.diagramLayout+xml"/>
  <Override PartName="/ppt/diagrams/data7.xml" ContentType="application/vnd.openxmlformats-officedocument.drawingml.diagramData+xml"/>
  <Override PartName="/ppt/diagrams/colors9.xml" ContentType="application/vnd.openxmlformats-officedocument.drawingml.diagramColors+xml"/>
  <Override PartName="/ppt/diagrams/quickStyle14.xml" ContentType="application/vnd.openxmlformats-officedocument.drawingml.diagramStyle+xml"/>
  <Override PartName="/ppt/diagrams/layout18.xml" ContentType="application/vnd.openxmlformats-officedocument.drawingml.diagram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data5.xml" ContentType="application/vnd.openxmlformats-officedocument.drawingml.diagramData+xml"/>
  <Override PartName="/ppt/diagrams/colors7.xml" ContentType="application/vnd.openxmlformats-officedocument.drawingml.diagramColors+xml"/>
  <Override PartName="/ppt/diagrams/quickStyle12.xml" ContentType="application/vnd.openxmlformats-officedocument.drawingml.diagramStyle+xml"/>
  <Override PartName="/ppt/diagrams/layout16.xml" ContentType="application/vnd.openxmlformats-officedocument.drawingml.diagramLayout+xml"/>
  <Default Extension="vml" ContentType="application/vnd.openxmlformats-officedocument.vmlDrawing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diagrams/quickStyle8.xml" ContentType="application/vnd.openxmlformats-officedocument.drawingml.diagramStyle+xml"/>
  <Override PartName="/ppt/diagrams/quickStyle10.xml" ContentType="application/vnd.openxmlformats-officedocument.drawingml.diagramStyle+xml"/>
  <Override PartName="/ppt/diagrams/layout14.xml" ContentType="application/vnd.openxmlformats-officedocument.drawingml.diagramLayout+xml"/>
  <Override PartName="/ppt/diagrams/colors17.xml" ContentType="application/vnd.openxmlformats-officedocument.drawingml.diagramColors+xml"/>
  <Override PartName="/ppt/slides/slide8.xml" ContentType="application/vnd.openxmlformats-officedocument.presentationml.slide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quickStyle6.xml" ContentType="application/vnd.openxmlformats-officedocument.drawingml.diagramStyle+xml"/>
  <Override PartName="/ppt/diagrams/layout12.xml" ContentType="application/vnd.openxmlformats-officedocument.drawingml.diagramLayout+xml"/>
  <Override PartName="/ppt/diagrams/colors15.xml" ContentType="application/vnd.openxmlformats-officedocument.drawingml.diagramColors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quickStyle4.xml" ContentType="application/vnd.openxmlformats-officedocument.drawingml.diagramStyle+xml"/>
  <Override PartName="/ppt/diagrams/layout10.xml" ContentType="application/vnd.openxmlformats-officedocument.drawingml.diagramLayout+xml"/>
  <Override PartName="/ppt/diagrams/colors13.xml" ContentType="application/vnd.openxmlformats-officedocument.drawingml.diagramColors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diagrams/data15.xml" ContentType="application/vnd.openxmlformats-officedocument.drawingml.diagramData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diagrams/data11.xml" ContentType="application/vnd.openxmlformats-officedocument.drawingml.diagramData+xml"/>
  <Default Extension="wmf" ContentType="image/x-wmf"/>
  <Default Extension="rels" ContentType="application/vnd.openxmlformats-package.relationships+xml"/>
  <Override PartName="/ppt/slides/slide23.xml" ContentType="application/vnd.openxmlformats-officedocument.presentationml.slide+xml"/>
  <Override PartName="/ppt/diagrams/layout7.xml" ContentType="application/vnd.openxmlformats-officedocument.drawingml.diagramLayout+xml"/>
  <Override PartName="/ppt/diagrams/data8.xml" ContentType="application/vnd.openxmlformats-officedocument.drawingml.diagramData+xml"/>
  <Override PartName="/ppt/slides/slide12.xml" ContentType="application/vnd.openxmlformats-officedocument.presentationml.slide+xml"/>
  <Override PartName="/ppt/slideLayouts/slideLayout11.xml" ContentType="application/vnd.openxmlformats-officedocument.presentationml.slideLayout+xml"/>
  <Override PartName="/ppt/diagrams/quickStyle15.xml" ContentType="application/vnd.openxmlformats-officedocument.drawingml.diagram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5" r:id="rId20"/>
    <p:sldId id="274" r:id="rId21"/>
    <p:sldId id="276" r:id="rId22"/>
    <p:sldId id="277" r:id="rId23"/>
    <p:sldId id="278" r:id="rId24"/>
    <p:sldId id="279" r:id="rId25"/>
    <p:sldId id="280" r:id="rId2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34" autoAdjust="0"/>
    <p:restoredTop sz="94624" autoAdjust="0"/>
  </p:normalViewPr>
  <p:slideViewPr>
    <p:cSldViewPr>
      <p:cViewPr varScale="1">
        <p:scale>
          <a:sx n="69" d="100"/>
          <a:sy n="69" d="100"/>
        </p:scale>
        <p:origin x="-1404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diagrams/_rels/data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diagrams/_rels/data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5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6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7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8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41F267F-6CFD-40FC-B0D7-6C39A186CE85}" type="doc">
      <dgm:prSet loTypeId="urn:microsoft.com/office/officeart/2005/8/layout/radial6" loCatId="cycle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IN"/>
        </a:p>
      </dgm:t>
    </dgm:pt>
    <dgm:pt modelId="{E4161CB0-7E3A-4353-AB28-3109436FD4BC}">
      <dgm:prSet phldrT="[Text]" custT="1"/>
      <dgm:spPr/>
      <dgm:t>
        <a:bodyPr/>
        <a:lstStyle/>
        <a:p>
          <a:r>
            <a:rPr lang="en-IN" sz="1600" dirty="0" smtClean="0">
              <a:latin typeface="Bookman Old Style" pitchFamily="18" charset="0"/>
            </a:rPr>
            <a:t>Safety</a:t>
          </a:r>
        </a:p>
        <a:p>
          <a:r>
            <a:rPr lang="en-IN" sz="1600" dirty="0" smtClean="0">
              <a:latin typeface="Bookman Old Style" pitchFamily="18" charset="0"/>
            </a:rPr>
            <a:t>Engineering</a:t>
          </a:r>
          <a:endParaRPr lang="en-IN" sz="1600" dirty="0">
            <a:latin typeface="Bookman Old Style" pitchFamily="18" charset="0"/>
          </a:endParaRPr>
        </a:p>
      </dgm:t>
    </dgm:pt>
    <dgm:pt modelId="{0570EE53-DC1E-4C49-B1F2-357B6079BB78}" type="parTrans" cxnId="{C7BF123E-6D09-4C0C-9F9D-71E7B65CAD0D}">
      <dgm:prSet/>
      <dgm:spPr/>
      <dgm:t>
        <a:bodyPr/>
        <a:lstStyle/>
        <a:p>
          <a:endParaRPr lang="en-IN"/>
        </a:p>
      </dgm:t>
    </dgm:pt>
    <dgm:pt modelId="{E59750F9-7D83-4FFD-AE6C-A7CB35888E07}" type="sibTrans" cxnId="{C7BF123E-6D09-4C0C-9F9D-71E7B65CAD0D}">
      <dgm:prSet/>
      <dgm:spPr/>
      <dgm:t>
        <a:bodyPr/>
        <a:lstStyle/>
        <a:p>
          <a:endParaRPr lang="en-IN"/>
        </a:p>
      </dgm:t>
    </dgm:pt>
    <dgm:pt modelId="{96000411-264F-4804-A75D-C983F8D8D21D}">
      <dgm:prSet phldrT="[Text]" custT="1"/>
      <dgm:spPr/>
      <dgm:t>
        <a:bodyPr/>
        <a:lstStyle/>
        <a:p>
          <a:r>
            <a:rPr lang="en-IN" sz="1600" dirty="0" smtClean="0">
              <a:latin typeface="Bookman Old Style" pitchFamily="18" charset="0"/>
            </a:rPr>
            <a:t>Electrical and Electronics</a:t>
          </a:r>
          <a:endParaRPr lang="en-IN" sz="1600" dirty="0">
            <a:latin typeface="Bookman Old Style" pitchFamily="18" charset="0"/>
          </a:endParaRPr>
        </a:p>
      </dgm:t>
    </dgm:pt>
    <dgm:pt modelId="{3E2B1B5B-F543-43EB-BD46-C836340245CE}" type="parTrans" cxnId="{CA06E98F-7D96-4465-87A1-EC9561EB92AE}">
      <dgm:prSet/>
      <dgm:spPr/>
      <dgm:t>
        <a:bodyPr/>
        <a:lstStyle/>
        <a:p>
          <a:endParaRPr lang="en-IN"/>
        </a:p>
      </dgm:t>
    </dgm:pt>
    <dgm:pt modelId="{3C88BE13-E39B-4173-9E7C-3E1FEED00229}" type="sibTrans" cxnId="{CA06E98F-7D96-4465-87A1-EC9561EB92AE}">
      <dgm:prSet/>
      <dgm:spPr/>
      <dgm:t>
        <a:bodyPr/>
        <a:lstStyle/>
        <a:p>
          <a:endParaRPr lang="en-IN" sz="1600">
            <a:latin typeface="Bookman Old Style" pitchFamily="18" charset="0"/>
          </a:endParaRPr>
        </a:p>
      </dgm:t>
    </dgm:pt>
    <dgm:pt modelId="{8AE64648-C2EE-46F2-A798-527A44A1D2A4}">
      <dgm:prSet phldrT="[Text]" custT="1"/>
      <dgm:spPr/>
      <dgm:t>
        <a:bodyPr/>
        <a:lstStyle/>
        <a:p>
          <a:r>
            <a:rPr lang="en-IN" sz="1600" dirty="0" smtClean="0">
              <a:latin typeface="Bookman Old Style" pitchFamily="18" charset="0"/>
            </a:rPr>
            <a:t>Mechanical</a:t>
          </a:r>
          <a:endParaRPr lang="en-IN" sz="1600" dirty="0">
            <a:latin typeface="Bookman Old Style" pitchFamily="18" charset="0"/>
          </a:endParaRPr>
        </a:p>
      </dgm:t>
    </dgm:pt>
    <dgm:pt modelId="{E2C8ADED-2320-475E-ABD6-B0C83B32B4FB}" type="parTrans" cxnId="{8D8A19EB-E778-41DF-BEF1-FC28CEB38973}">
      <dgm:prSet/>
      <dgm:spPr/>
      <dgm:t>
        <a:bodyPr/>
        <a:lstStyle/>
        <a:p>
          <a:endParaRPr lang="en-IN"/>
        </a:p>
      </dgm:t>
    </dgm:pt>
    <dgm:pt modelId="{E363A23C-5D4D-4DAA-9EF2-3F640F7B43CA}" type="sibTrans" cxnId="{8D8A19EB-E778-41DF-BEF1-FC28CEB38973}">
      <dgm:prSet/>
      <dgm:spPr/>
      <dgm:t>
        <a:bodyPr/>
        <a:lstStyle/>
        <a:p>
          <a:endParaRPr lang="en-IN" sz="1600">
            <a:latin typeface="Bookman Old Style" pitchFamily="18" charset="0"/>
          </a:endParaRPr>
        </a:p>
      </dgm:t>
    </dgm:pt>
    <dgm:pt modelId="{CAA36691-992B-448A-9EFD-3FD2FDFA5846}">
      <dgm:prSet phldrT="[Text]" custT="1"/>
      <dgm:spPr/>
      <dgm:t>
        <a:bodyPr/>
        <a:lstStyle/>
        <a:p>
          <a:r>
            <a:rPr lang="en-IN" sz="1600" dirty="0" smtClean="0">
              <a:latin typeface="Bookman Old Style" pitchFamily="18" charset="0"/>
            </a:rPr>
            <a:t>Computer</a:t>
          </a:r>
          <a:endParaRPr lang="en-IN" sz="1600" dirty="0">
            <a:latin typeface="Bookman Old Style" pitchFamily="18" charset="0"/>
          </a:endParaRPr>
        </a:p>
      </dgm:t>
    </dgm:pt>
    <dgm:pt modelId="{BB2B50B8-E241-4DEA-BBF6-62F15694A9D6}" type="parTrans" cxnId="{68139D66-6CA5-49FB-94B6-0A8CED5D10B0}">
      <dgm:prSet/>
      <dgm:spPr/>
      <dgm:t>
        <a:bodyPr/>
        <a:lstStyle/>
        <a:p>
          <a:endParaRPr lang="en-IN"/>
        </a:p>
      </dgm:t>
    </dgm:pt>
    <dgm:pt modelId="{D79089F4-F93F-48E5-BF6A-3F0F1BC7785C}" type="sibTrans" cxnId="{68139D66-6CA5-49FB-94B6-0A8CED5D10B0}">
      <dgm:prSet/>
      <dgm:spPr/>
      <dgm:t>
        <a:bodyPr/>
        <a:lstStyle/>
        <a:p>
          <a:endParaRPr lang="en-IN" sz="1600">
            <a:latin typeface="Bookman Old Style" pitchFamily="18" charset="0"/>
          </a:endParaRPr>
        </a:p>
      </dgm:t>
    </dgm:pt>
    <dgm:pt modelId="{86D1BE1C-7A12-418A-8682-4C11BABF44B7}">
      <dgm:prSet phldrT="[Text]" custT="1"/>
      <dgm:spPr/>
      <dgm:t>
        <a:bodyPr/>
        <a:lstStyle/>
        <a:p>
          <a:r>
            <a:rPr lang="en-IN" sz="1600" dirty="0" smtClean="0">
              <a:latin typeface="Bookman Old Style" pitchFamily="18" charset="0"/>
            </a:rPr>
            <a:t>Civil</a:t>
          </a:r>
          <a:endParaRPr lang="en-IN" sz="1600" dirty="0">
            <a:latin typeface="Bookman Old Style" pitchFamily="18" charset="0"/>
          </a:endParaRPr>
        </a:p>
      </dgm:t>
    </dgm:pt>
    <dgm:pt modelId="{E6848A54-2500-4137-946A-30343A75C92C}" type="parTrans" cxnId="{CBF5ECB6-14AB-471F-B64A-F2E7D62EE5C6}">
      <dgm:prSet/>
      <dgm:spPr/>
      <dgm:t>
        <a:bodyPr/>
        <a:lstStyle/>
        <a:p>
          <a:endParaRPr lang="en-IN"/>
        </a:p>
      </dgm:t>
    </dgm:pt>
    <dgm:pt modelId="{8DB8E9E3-A30E-4419-81AE-F23C148AC04C}" type="sibTrans" cxnId="{CBF5ECB6-14AB-471F-B64A-F2E7D62EE5C6}">
      <dgm:prSet/>
      <dgm:spPr/>
      <dgm:t>
        <a:bodyPr/>
        <a:lstStyle/>
        <a:p>
          <a:endParaRPr lang="en-IN" sz="1600">
            <a:latin typeface="Bookman Old Style" pitchFamily="18" charset="0"/>
          </a:endParaRPr>
        </a:p>
      </dgm:t>
    </dgm:pt>
    <dgm:pt modelId="{68145093-F74E-48B4-BC1C-45951E5FF137}" type="pres">
      <dgm:prSet presAssocID="{741F267F-6CFD-40FC-B0D7-6C39A186CE85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n-IN"/>
        </a:p>
      </dgm:t>
    </dgm:pt>
    <dgm:pt modelId="{A16A548F-9E12-489F-9E6F-8F3C685D009E}" type="pres">
      <dgm:prSet presAssocID="{E4161CB0-7E3A-4353-AB28-3109436FD4BC}" presName="centerShape" presStyleLbl="node0" presStyleIdx="0" presStyleCnt="1"/>
      <dgm:spPr/>
      <dgm:t>
        <a:bodyPr/>
        <a:lstStyle/>
        <a:p>
          <a:endParaRPr lang="en-IN"/>
        </a:p>
      </dgm:t>
    </dgm:pt>
    <dgm:pt modelId="{86AF021E-9045-4271-83A4-68DEE30C22F8}" type="pres">
      <dgm:prSet presAssocID="{96000411-264F-4804-A75D-C983F8D8D21D}" presName="node" presStyleLbl="node1" presStyleIdx="0" presStyleCnt="4" custScaleX="119508">
        <dgm:presLayoutVars>
          <dgm:bulletEnabled val="1"/>
        </dgm:presLayoutVars>
      </dgm:prSet>
      <dgm:spPr/>
      <dgm:t>
        <a:bodyPr/>
        <a:lstStyle/>
        <a:p>
          <a:endParaRPr lang="en-IN"/>
        </a:p>
      </dgm:t>
    </dgm:pt>
    <dgm:pt modelId="{3E224E07-E10F-43A3-B3BE-EBAEA56E6C0C}" type="pres">
      <dgm:prSet presAssocID="{96000411-264F-4804-A75D-C983F8D8D21D}" presName="dummy" presStyleCnt="0"/>
      <dgm:spPr/>
    </dgm:pt>
    <dgm:pt modelId="{FAABC89B-333C-441D-A871-49FBFC87BAF0}" type="pres">
      <dgm:prSet presAssocID="{3C88BE13-E39B-4173-9E7C-3E1FEED00229}" presName="sibTrans" presStyleLbl="sibTrans2D1" presStyleIdx="0" presStyleCnt="4"/>
      <dgm:spPr/>
      <dgm:t>
        <a:bodyPr/>
        <a:lstStyle/>
        <a:p>
          <a:endParaRPr lang="en-IN"/>
        </a:p>
      </dgm:t>
    </dgm:pt>
    <dgm:pt modelId="{ECFEDE76-44AC-4DC6-8349-DE89DA33CA9D}" type="pres">
      <dgm:prSet presAssocID="{8AE64648-C2EE-46F2-A798-527A44A1D2A4}" presName="node" presStyleLbl="node1" presStyleIdx="1" presStyleCnt="4" custScaleX="120900">
        <dgm:presLayoutVars>
          <dgm:bulletEnabled val="1"/>
        </dgm:presLayoutVars>
      </dgm:prSet>
      <dgm:spPr/>
      <dgm:t>
        <a:bodyPr/>
        <a:lstStyle/>
        <a:p>
          <a:endParaRPr lang="en-IN"/>
        </a:p>
      </dgm:t>
    </dgm:pt>
    <dgm:pt modelId="{5DCB9C67-C80C-457C-B752-7BDA953F570A}" type="pres">
      <dgm:prSet presAssocID="{8AE64648-C2EE-46F2-A798-527A44A1D2A4}" presName="dummy" presStyleCnt="0"/>
      <dgm:spPr/>
    </dgm:pt>
    <dgm:pt modelId="{23EA7B9F-5B61-44E1-A470-C60A478761BE}" type="pres">
      <dgm:prSet presAssocID="{E363A23C-5D4D-4DAA-9EF2-3F640F7B43CA}" presName="sibTrans" presStyleLbl="sibTrans2D1" presStyleIdx="1" presStyleCnt="4"/>
      <dgm:spPr/>
      <dgm:t>
        <a:bodyPr/>
        <a:lstStyle/>
        <a:p>
          <a:endParaRPr lang="en-IN"/>
        </a:p>
      </dgm:t>
    </dgm:pt>
    <dgm:pt modelId="{E2648B3F-93BB-4FD3-95EC-A67F85001E1F}" type="pres">
      <dgm:prSet presAssocID="{CAA36691-992B-448A-9EFD-3FD2FDFA5846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IN"/>
        </a:p>
      </dgm:t>
    </dgm:pt>
    <dgm:pt modelId="{8FA16D83-A9DD-43A8-B89D-554201E1F365}" type="pres">
      <dgm:prSet presAssocID="{CAA36691-992B-448A-9EFD-3FD2FDFA5846}" presName="dummy" presStyleCnt="0"/>
      <dgm:spPr/>
    </dgm:pt>
    <dgm:pt modelId="{E204E517-B551-4025-91CA-C29F644A536B}" type="pres">
      <dgm:prSet presAssocID="{D79089F4-F93F-48E5-BF6A-3F0F1BC7785C}" presName="sibTrans" presStyleLbl="sibTrans2D1" presStyleIdx="2" presStyleCnt="4"/>
      <dgm:spPr/>
      <dgm:t>
        <a:bodyPr/>
        <a:lstStyle/>
        <a:p>
          <a:endParaRPr lang="en-IN"/>
        </a:p>
      </dgm:t>
    </dgm:pt>
    <dgm:pt modelId="{8DDB7F24-3CEC-4B6D-AF2E-4BC9C1D88D15}" type="pres">
      <dgm:prSet presAssocID="{86D1BE1C-7A12-418A-8682-4C11BABF44B7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IN"/>
        </a:p>
      </dgm:t>
    </dgm:pt>
    <dgm:pt modelId="{EA03B1EF-8888-46B8-908D-3E0BE09B8396}" type="pres">
      <dgm:prSet presAssocID="{86D1BE1C-7A12-418A-8682-4C11BABF44B7}" presName="dummy" presStyleCnt="0"/>
      <dgm:spPr/>
    </dgm:pt>
    <dgm:pt modelId="{114AD918-57D2-44DF-88E1-5FCE04A599B3}" type="pres">
      <dgm:prSet presAssocID="{8DB8E9E3-A30E-4419-81AE-F23C148AC04C}" presName="sibTrans" presStyleLbl="sibTrans2D1" presStyleIdx="3" presStyleCnt="4"/>
      <dgm:spPr/>
      <dgm:t>
        <a:bodyPr/>
        <a:lstStyle/>
        <a:p>
          <a:endParaRPr lang="en-IN"/>
        </a:p>
      </dgm:t>
    </dgm:pt>
  </dgm:ptLst>
  <dgm:cxnLst>
    <dgm:cxn modelId="{06B0C019-6BB4-4908-B8CC-029837B7C860}" type="presOf" srcId="{D79089F4-F93F-48E5-BF6A-3F0F1BC7785C}" destId="{E204E517-B551-4025-91CA-C29F644A536B}" srcOrd="0" destOrd="0" presId="urn:microsoft.com/office/officeart/2005/8/layout/radial6"/>
    <dgm:cxn modelId="{C96E5A12-535F-4363-8D22-8DF39BE7C6EA}" type="presOf" srcId="{8AE64648-C2EE-46F2-A798-527A44A1D2A4}" destId="{ECFEDE76-44AC-4DC6-8349-DE89DA33CA9D}" srcOrd="0" destOrd="0" presId="urn:microsoft.com/office/officeart/2005/8/layout/radial6"/>
    <dgm:cxn modelId="{923102AB-1120-4D13-80B1-20BEC9440A14}" type="presOf" srcId="{E4161CB0-7E3A-4353-AB28-3109436FD4BC}" destId="{A16A548F-9E12-489F-9E6F-8F3C685D009E}" srcOrd="0" destOrd="0" presId="urn:microsoft.com/office/officeart/2005/8/layout/radial6"/>
    <dgm:cxn modelId="{D03946F9-17B9-4CB6-8DFE-B8B913AE3B3F}" type="presOf" srcId="{96000411-264F-4804-A75D-C983F8D8D21D}" destId="{86AF021E-9045-4271-83A4-68DEE30C22F8}" srcOrd="0" destOrd="0" presId="urn:microsoft.com/office/officeart/2005/8/layout/radial6"/>
    <dgm:cxn modelId="{C7BF123E-6D09-4C0C-9F9D-71E7B65CAD0D}" srcId="{741F267F-6CFD-40FC-B0D7-6C39A186CE85}" destId="{E4161CB0-7E3A-4353-AB28-3109436FD4BC}" srcOrd="0" destOrd="0" parTransId="{0570EE53-DC1E-4C49-B1F2-357B6079BB78}" sibTransId="{E59750F9-7D83-4FFD-AE6C-A7CB35888E07}"/>
    <dgm:cxn modelId="{8D8A19EB-E778-41DF-BEF1-FC28CEB38973}" srcId="{E4161CB0-7E3A-4353-AB28-3109436FD4BC}" destId="{8AE64648-C2EE-46F2-A798-527A44A1D2A4}" srcOrd="1" destOrd="0" parTransId="{E2C8ADED-2320-475E-ABD6-B0C83B32B4FB}" sibTransId="{E363A23C-5D4D-4DAA-9EF2-3F640F7B43CA}"/>
    <dgm:cxn modelId="{F1E3D456-E86E-4CE8-B89D-5BA0F3D1E75C}" type="presOf" srcId="{741F267F-6CFD-40FC-B0D7-6C39A186CE85}" destId="{68145093-F74E-48B4-BC1C-45951E5FF137}" srcOrd="0" destOrd="0" presId="urn:microsoft.com/office/officeart/2005/8/layout/radial6"/>
    <dgm:cxn modelId="{00B69E32-6A55-4E48-9E50-5A111609CA8B}" type="presOf" srcId="{8DB8E9E3-A30E-4419-81AE-F23C148AC04C}" destId="{114AD918-57D2-44DF-88E1-5FCE04A599B3}" srcOrd="0" destOrd="0" presId="urn:microsoft.com/office/officeart/2005/8/layout/radial6"/>
    <dgm:cxn modelId="{2C0338BB-BA89-4AE8-AE19-5B12EB2405BE}" type="presOf" srcId="{E363A23C-5D4D-4DAA-9EF2-3F640F7B43CA}" destId="{23EA7B9F-5B61-44E1-A470-C60A478761BE}" srcOrd="0" destOrd="0" presId="urn:microsoft.com/office/officeart/2005/8/layout/radial6"/>
    <dgm:cxn modelId="{68139D66-6CA5-49FB-94B6-0A8CED5D10B0}" srcId="{E4161CB0-7E3A-4353-AB28-3109436FD4BC}" destId="{CAA36691-992B-448A-9EFD-3FD2FDFA5846}" srcOrd="2" destOrd="0" parTransId="{BB2B50B8-E241-4DEA-BBF6-62F15694A9D6}" sibTransId="{D79089F4-F93F-48E5-BF6A-3F0F1BC7785C}"/>
    <dgm:cxn modelId="{CA06E98F-7D96-4465-87A1-EC9561EB92AE}" srcId="{E4161CB0-7E3A-4353-AB28-3109436FD4BC}" destId="{96000411-264F-4804-A75D-C983F8D8D21D}" srcOrd="0" destOrd="0" parTransId="{3E2B1B5B-F543-43EB-BD46-C836340245CE}" sibTransId="{3C88BE13-E39B-4173-9E7C-3E1FEED00229}"/>
    <dgm:cxn modelId="{BF5A2AB8-A19C-4E39-AB43-312A59BBCE77}" type="presOf" srcId="{3C88BE13-E39B-4173-9E7C-3E1FEED00229}" destId="{FAABC89B-333C-441D-A871-49FBFC87BAF0}" srcOrd="0" destOrd="0" presId="urn:microsoft.com/office/officeart/2005/8/layout/radial6"/>
    <dgm:cxn modelId="{CBF5ECB6-14AB-471F-B64A-F2E7D62EE5C6}" srcId="{E4161CB0-7E3A-4353-AB28-3109436FD4BC}" destId="{86D1BE1C-7A12-418A-8682-4C11BABF44B7}" srcOrd="3" destOrd="0" parTransId="{E6848A54-2500-4137-946A-30343A75C92C}" sibTransId="{8DB8E9E3-A30E-4419-81AE-F23C148AC04C}"/>
    <dgm:cxn modelId="{AAC23779-4FA1-477B-9CBD-7BB4C08A2B35}" type="presOf" srcId="{86D1BE1C-7A12-418A-8682-4C11BABF44B7}" destId="{8DDB7F24-3CEC-4B6D-AF2E-4BC9C1D88D15}" srcOrd="0" destOrd="0" presId="urn:microsoft.com/office/officeart/2005/8/layout/radial6"/>
    <dgm:cxn modelId="{6BF612C6-4C9A-481C-A992-6F8A5B9EEB4D}" type="presOf" srcId="{CAA36691-992B-448A-9EFD-3FD2FDFA5846}" destId="{E2648B3F-93BB-4FD3-95EC-A67F85001E1F}" srcOrd="0" destOrd="0" presId="urn:microsoft.com/office/officeart/2005/8/layout/radial6"/>
    <dgm:cxn modelId="{55217E6B-A83C-46BC-BFE5-C4E948BC8AE8}" type="presParOf" srcId="{68145093-F74E-48B4-BC1C-45951E5FF137}" destId="{A16A548F-9E12-489F-9E6F-8F3C685D009E}" srcOrd="0" destOrd="0" presId="urn:microsoft.com/office/officeart/2005/8/layout/radial6"/>
    <dgm:cxn modelId="{F999510F-F06B-4FF8-BE46-71FEE5FFEE09}" type="presParOf" srcId="{68145093-F74E-48B4-BC1C-45951E5FF137}" destId="{86AF021E-9045-4271-83A4-68DEE30C22F8}" srcOrd="1" destOrd="0" presId="urn:microsoft.com/office/officeart/2005/8/layout/radial6"/>
    <dgm:cxn modelId="{099A2A96-BE22-443B-8D96-2F291F622982}" type="presParOf" srcId="{68145093-F74E-48B4-BC1C-45951E5FF137}" destId="{3E224E07-E10F-43A3-B3BE-EBAEA56E6C0C}" srcOrd="2" destOrd="0" presId="urn:microsoft.com/office/officeart/2005/8/layout/radial6"/>
    <dgm:cxn modelId="{DD4A1A99-8FE1-4C5E-ADF1-54E75CA7E825}" type="presParOf" srcId="{68145093-F74E-48B4-BC1C-45951E5FF137}" destId="{FAABC89B-333C-441D-A871-49FBFC87BAF0}" srcOrd="3" destOrd="0" presId="urn:microsoft.com/office/officeart/2005/8/layout/radial6"/>
    <dgm:cxn modelId="{0D5D4E5A-D961-4AF3-B1E2-BC19D3E6BCE3}" type="presParOf" srcId="{68145093-F74E-48B4-BC1C-45951E5FF137}" destId="{ECFEDE76-44AC-4DC6-8349-DE89DA33CA9D}" srcOrd="4" destOrd="0" presId="urn:microsoft.com/office/officeart/2005/8/layout/radial6"/>
    <dgm:cxn modelId="{42A55B9B-C5E8-4143-A441-4CB1423BE5CE}" type="presParOf" srcId="{68145093-F74E-48B4-BC1C-45951E5FF137}" destId="{5DCB9C67-C80C-457C-B752-7BDA953F570A}" srcOrd="5" destOrd="0" presId="urn:microsoft.com/office/officeart/2005/8/layout/radial6"/>
    <dgm:cxn modelId="{93CC038E-D58A-4CD7-85B5-09759F695D6D}" type="presParOf" srcId="{68145093-F74E-48B4-BC1C-45951E5FF137}" destId="{23EA7B9F-5B61-44E1-A470-C60A478761BE}" srcOrd="6" destOrd="0" presId="urn:microsoft.com/office/officeart/2005/8/layout/radial6"/>
    <dgm:cxn modelId="{BF45967C-C7FF-49C0-B541-2330978B9866}" type="presParOf" srcId="{68145093-F74E-48B4-BC1C-45951E5FF137}" destId="{E2648B3F-93BB-4FD3-95EC-A67F85001E1F}" srcOrd="7" destOrd="0" presId="urn:microsoft.com/office/officeart/2005/8/layout/radial6"/>
    <dgm:cxn modelId="{B9702897-CA1E-4DA6-B3DF-7237A81913FE}" type="presParOf" srcId="{68145093-F74E-48B4-BC1C-45951E5FF137}" destId="{8FA16D83-A9DD-43A8-B89D-554201E1F365}" srcOrd="8" destOrd="0" presId="urn:microsoft.com/office/officeart/2005/8/layout/radial6"/>
    <dgm:cxn modelId="{77FB8156-B949-49C2-9EDE-E9D343A307D1}" type="presParOf" srcId="{68145093-F74E-48B4-BC1C-45951E5FF137}" destId="{E204E517-B551-4025-91CA-C29F644A536B}" srcOrd="9" destOrd="0" presId="urn:microsoft.com/office/officeart/2005/8/layout/radial6"/>
    <dgm:cxn modelId="{CE15B525-1220-47B2-95D2-013141E35471}" type="presParOf" srcId="{68145093-F74E-48B4-BC1C-45951E5FF137}" destId="{8DDB7F24-3CEC-4B6D-AF2E-4BC9C1D88D15}" srcOrd="10" destOrd="0" presId="urn:microsoft.com/office/officeart/2005/8/layout/radial6"/>
    <dgm:cxn modelId="{59F5B7BF-5FF0-4D8A-8592-B375585BAA6E}" type="presParOf" srcId="{68145093-F74E-48B4-BC1C-45951E5FF137}" destId="{EA03B1EF-8888-46B8-908D-3E0BE09B8396}" srcOrd="11" destOrd="0" presId="urn:microsoft.com/office/officeart/2005/8/layout/radial6"/>
    <dgm:cxn modelId="{7CB3D2D0-05D0-4BC4-9A4C-EFFFA5D3B955}" type="presParOf" srcId="{68145093-F74E-48B4-BC1C-45951E5FF137}" destId="{114AD918-57D2-44DF-88E1-5FCE04A599B3}" srcOrd="12" destOrd="0" presId="urn:microsoft.com/office/officeart/2005/8/layout/radial6"/>
  </dgm:cxnLst>
  <dgm:bg/>
  <dgm:whole/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22A525EE-CB68-4C64-9C35-BE9EE78FBB3D}" type="doc">
      <dgm:prSet loTypeId="urn:microsoft.com/office/officeart/2005/8/layout/matrix1" loCatId="matrix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IN"/>
        </a:p>
      </dgm:t>
    </dgm:pt>
    <dgm:pt modelId="{F41B8E35-95EF-451D-97A8-610273F197D2}">
      <dgm:prSet phldrT="[Text]" custT="1"/>
      <dgm:spPr/>
      <dgm:t>
        <a:bodyPr/>
        <a:lstStyle/>
        <a:p>
          <a:r>
            <a:rPr lang="en-IN" sz="2400" dirty="0" smtClean="0">
              <a:latin typeface="Bookman Old Style" pitchFamily="18" charset="0"/>
            </a:rPr>
            <a:t>Electrical Safety</a:t>
          </a:r>
          <a:endParaRPr lang="en-IN" sz="2400" dirty="0">
            <a:latin typeface="Bookman Old Style" pitchFamily="18" charset="0"/>
          </a:endParaRPr>
        </a:p>
      </dgm:t>
    </dgm:pt>
    <dgm:pt modelId="{13FB56AB-A0C4-46A4-A963-186EDCA78C3B}" type="parTrans" cxnId="{8EDFBEDD-D980-46C0-BB86-9AA66C9BAA6C}">
      <dgm:prSet/>
      <dgm:spPr/>
      <dgm:t>
        <a:bodyPr/>
        <a:lstStyle/>
        <a:p>
          <a:endParaRPr lang="en-IN"/>
        </a:p>
      </dgm:t>
    </dgm:pt>
    <dgm:pt modelId="{B233251E-C6A9-4848-83A1-6B0D35F465A6}" type="sibTrans" cxnId="{8EDFBEDD-D980-46C0-BB86-9AA66C9BAA6C}">
      <dgm:prSet/>
      <dgm:spPr/>
      <dgm:t>
        <a:bodyPr/>
        <a:lstStyle/>
        <a:p>
          <a:endParaRPr lang="en-IN"/>
        </a:p>
      </dgm:t>
    </dgm:pt>
    <dgm:pt modelId="{FABA6F7B-98EC-4B26-82C4-C1040035D584}">
      <dgm:prSet phldrT="[Text]" custT="1"/>
      <dgm:spPr/>
      <dgm:t>
        <a:bodyPr/>
        <a:lstStyle/>
        <a:p>
          <a:r>
            <a:rPr lang="en-IN" sz="3200" dirty="0" smtClean="0">
              <a:latin typeface="Bookman Old Style" pitchFamily="18" charset="0"/>
            </a:rPr>
            <a:t>Raw Materials/</a:t>
          </a:r>
        </a:p>
        <a:p>
          <a:r>
            <a:rPr lang="en-IN" sz="3200" dirty="0" smtClean="0">
              <a:latin typeface="Bookman Old Style" pitchFamily="18" charset="0"/>
            </a:rPr>
            <a:t>Planning</a:t>
          </a:r>
          <a:endParaRPr lang="en-IN" sz="3200" dirty="0">
            <a:latin typeface="Bookman Old Style" pitchFamily="18" charset="0"/>
          </a:endParaRPr>
        </a:p>
      </dgm:t>
    </dgm:pt>
    <dgm:pt modelId="{F57D29F4-AE39-475D-AA8B-FF1A4DEE06BD}" type="parTrans" cxnId="{294784F3-3BF0-456E-89DB-315F000938E7}">
      <dgm:prSet/>
      <dgm:spPr/>
      <dgm:t>
        <a:bodyPr/>
        <a:lstStyle/>
        <a:p>
          <a:endParaRPr lang="en-IN"/>
        </a:p>
      </dgm:t>
    </dgm:pt>
    <dgm:pt modelId="{03A78580-E6E2-4FB6-AE76-BAEA936F456A}" type="sibTrans" cxnId="{294784F3-3BF0-456E-89DB-315F000938E7}">
      <dgm:prSet/>
      <dgm:spPr/>
      <dgm:t>
        <a:bodyPr/>
        <a:lstStyle/>
        <a:p>
          <a:endParaRPr lang="en-IN"/>
        </a:p>
      </dgm:t>
    </dgm:pt>
    <dgm:pt modelId="{55950E97-46AA-4E20-887D-314D508580C0}">
      <dgm:prSet phldrT="[Text]" custT="1"/>
      <dgm:spPr/>
      <dgm:t>
        <a:bodyPr/>
        <a:lstStyle/>
        <a:p>
          <a:r>
            <a:rPr lang="en-IN" sz="3600" dirty="0" smtClean="0">
              <a:latin typeface="Bookman Old Style" pitchFamily="18" charset="0"/>
            </a:rPr>
            <a:t>Design/</a:t>
          </a:r>
        </a:p>
        <a:p>
          <a:r>
            <a:rPr lang="en-IN" sz="3600" dirty="0" smtClean="0">
              <a:latin typeface="Bookman Old Style" pitchFamily="18" charset="0"/>
            </a:rPr>
            <a:t>Manufacturing/Production</a:t>
          </a:r>
          <a:endParaRPr lang="en-IN" sz="3600" dirty="0">
            <a:latin typeface="Bookman Old Style" pitchFamily="18" charset="0"/>
          </a:endParaRPr>
        </a:p>
      </dgm:t>
    </dgm:pt>
    <dgm:pt modelId="{A7C70853-E09F-4CA0-A8B0-2712D7AE1A52}" type="parTrans" cxnId="{C714A686-D088-4643-96B7-52A7A442191C}">
      <dgm:prSet/>
      <dgm:spPr/>
      <dgm:t>
        <a:bodyPr/>
        <a:lstStyle/>
        <a:p>
          <a:endParaRPr lang="en-IN"/>
        </a:p>
      </dgm:t>
    </dgm:pt>
    <dgm:pt modelId="{4D30D1B6-E2E9-4AA4-99C9-E93291898A30}" type="sibTrans" cxnId="{C714A686-D088-4643-96B7-52A7A442191C}">
      <dgm:prSet/>
      <dgm:spPr/>
      <dgm:t>
        <a:bodyPr/>
        <a:lstStyle/>
        <a:p>
          <a:endParaRPr lang="en-IN"/>
        </a:p>
      </dgm:t>
    </dgm:pt>
    <dgm:pt modelId="{26CA6B7F-454D-4F26-86C3-A9E4A0AAA738}">
      <dgm:prSet phldrT="[Text]" custT="1"/>
      <dgm:spPr/>
      <dgm:t>
        <a:bodyPr/>
        <a:lstStyle/>
        <a:p>
          <a:r>
            <a:rPr lang="en-IN" sz="3200" dirty="0" smtClean="0">
              <a:latin typeface="Bookman Old Style" pitchFamily="18" charset="0"/>
            </a:rPr>
            <a:t>Monitoring/</a:t>
          </a:r>
        </a:p>
        <a:p>
          <a:r>
            <a:rPr lang="en-IN" sz="3200" dirty="0" smtClean="0">
              <a:latin typeface="Bookman Old Style" pitchFamily="18" charset="0"/>
            </a:rPr>
            <a:t>Maintenance</a:t>
          </a:r>
          <a:endParaRPr lang="en-IN" sz="3200" dirty="0">
            <a:latin typeface="Bookman Old Style" pitchFamily="18" charset="0"/>
          </a:endParaRPr>
        </a:p>
      </dgm:t>
    </dgm:pt>
    <dgm:pt modelId="{3849EA54-30FB-4759-AA5C-55BB9B403AD0}" type="parTrans" cxnId="{18C66F20-40AB-45A7-B600-20937C440495}">
      <dgm:prSet/>
      <dgm:spPr/>
      <dgm:t>
        <a:bodyPr/>
        <a:lstStyle/>
        <a:p>
          <a:endParaRPr lang="en-IN"/>
        </a:p>
      </dgm:t>
    </dgm:pt>
    <dgm:pt modelId="{F7C361FF-A86F-448B-BFE3-9359652EB481}" type="sibTrans" cxnId="{18C66F20-40AB-45A7-B600-20937C440495}">
      <dgm:prSet/>
      <dgm:spPr/>
      <dgm:t>
        <a:bodyPr/>
        <a:lstStyle/>
        <a:p>
          <a:endParaRPr lang="en-IN"/>
        </a:p>
      </dgm:t>
    </dgm:pt>
    <dgm:pt modelId="{92063E8D-D903-4DFC-9BA5-A84E52CCCC56}">
      <dgm:prSet phldrT="[Text]" custT="1"/>
      <dgm:spPr/>
      <dgm:t>
        <a:bodyPr/>
        <a:lstStyle/>
        <a:p>
          <a:r>
            <a:rPr lang="en-IN" sz="3200" dirty="0" smtClean="0">
              <a:latin typeface="Bookman Old Style" pitchFamily="18" charset="0"/>
            </a:rPr>
            <a:t>Operation and Control</a:t>
          </a:r>
          <a:endParaRPr lang="en-IN" sz="3200" dirty="0">
            <a:latin typeface="Bookman Old Style" pitchFamily="18" charset="0"/>
          </a:endParaRPr>
        </a:p>
      </dgm:t>
    </dgm:pt>
    <dgm:pt modelId="{D58968F1-E281-41EC-B20E-CCE0ABB0695E}" type="parTrans" cxnId="{9EA96AF2-3B3D-4A1A-B27F-F81B3A913CB5}">
      <dgm:prSet/>
      <dgm:spPr/>
      <dgm:t>
        <a:bodyPr/>
        <a:lstStyle/>
        <a:p>
          <a:endParaRPr lang="en-IN"/>
        </a:p>
      </dgm:t>
    </dgm:pt>
    <dgm:pt modelId="{9A413C1B-83EC-4CA9-B7D7-910118415601}" type="sibTrans" cxnId="{9EA96AF2-3B3D-4A1A-B27F-F81B3A913CB5}">
      <dgm:prSet/>
      <dgm:spPr/>
      <dgm:t>
        <a:bodyPr/>
        <a:lstStyle/>
        <a:p>
          <a:endParaRPr lang="en-IN"/>
        </a:p>
      </dgm:t>
    </dgm:pt>
    <dgm:pt modelId="{02D270EA-79B8-4291-A93A-56D9FEC81DC3}" type="pres">
      <dgm:prSet presAssocID="{22A525EE-CB68-4C64-9C35-BE9EE78FBB3D}" presName="diagram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n-IN"/>
        </a:p>
      </dgm:t>
    </dgm:pt>
    <dgm:pt modelId="{A58E2815-D8CF-4022-A190-632182BA027E}" type="pres">
      <dgm:prSet presAssocID="{22A525EE-CB68-4C64-9C35-BE9EE78FBB3D}" presName="matrix" presStyleCnt="0"/>
      <dgm:spPr/>
    </dgm:pt>
    <dgm:pt modelId="{577269DF-34F5-4B13-99A5-02CC3EC247FA}" type="pres">
      <dgm:prSet presAssocID="{22A525EE-CB68-4C64-9C35-BE9EE78FBB3D}" presName="tile1" presStyleLbl="node1" presStyleIdx="0" presStyleCnt="4"/>
      <dgm:spPr/>
      <dgm:t>
        <a:bodyPr/>
        <a:lstStyle/>
        <a:p>
          <a:endParaRPr lang="en-IN"/>
        </a:p>
      </dgm:t>
    </dgm:pt>
    <dgm:pt modelId="{236DAA53-0CC8-4B5A-8AFF-E1998CDB64DD}" type="pres">
      <dgm:prSet presAssocID="{22A525EE-CB68-4C64-9C35-BE9EE78FBB3D}" presName="tile1text" presStyleLbl="node1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IN"/>
        </a:p>
      </dgm:t>
    </dgm:pt>
    <dgm:pt modelId="{E31C3E62-1AA2-48C6-BED1-D418F6AD30A2}" type="pres">
      <dgm:prSet presAssocID="{22A525EE-CB68-4C64-9C35-BE9EE78FBB3D}" presName="tile2" presStyleLbl="node1" presStyleIdx="1" presStyleCnt="4"/>
      <dgm:spPr/>
      <dgm:t>
        <a:bodyPr/>
        <a:lstStyle/>
        <a:p>
          <a:endParaRPr lang="en-IN"/>
        </a:p>
      </dgm:t>
    </dgm:pt>
    <dgm:pt modelId="{08CA14A8-11CE-495E-862C-9C1BDB5C7398}" type="pres">
      <dgm:prSet presAssocID="{22A525EE-CB68-4C64-9C35-BE9EE78FBB3D}" presName="tile2text" presStyleLbl="node1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IN"/>
        </a:p>
      </dgm:t>
    </dgm:pt>
    <dgm:pt modelId="{F3334004-B5F2-426E-8FEF-61CEFDB17577}" type="pres">
      <dgm:prSet presAssocID="{22A525EE-CB68-4C64-9C35-BE9EE78FBB3D}" presName="tile3" presStyleLbl="node1" presStyleIdx="2" presStyleCnt="4"/>
      <dgm:spPr/>
      <dgm:t>
        <a:bodyPr/>
        <a:lstStyle/>
        <a:p>
          <a:endParaRPr lang="en-IN"/>
        </a:p>
      </dgm:t>
    </dgm:pt>
    <dgm:pt modelId="{8F0A7F3D-A1D3-4DB4-AF81-CB70D0C479AE}" type="pres">
      <dgm:prSet presAssocID="{22A525EE-CB68-4C64-9C35-BE9EE78FBB3D}" presName="tile3text" presStyleLbl="node1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IN"/>
        </a:p>
      </dgm:t>
    </dgm:pt>
    <dgm:pt modelId="{3743BB0E-6390-4560-B688-4F6A44F2EF9E}" type="pres">
      <dgm:prSet presAssocID="{22A525EE-CB68-4C64-9C35-BE9EE78FBB3D}" presName="tile4" presStyleLbl="node1" presStyleIdx="3" presStyleCnt="4"/>
      <dgm:spPr/>
      <dgm:t>
        <a:bodyPr/>
        <a:lstStyle/>
        <a:p>
          <a:endParaRPr lang="en-IN"/>
        </a:p>
      </dgm:t>
    </dgm:pt>
    <dgm:pt modelId="{E5410508-7E19-459E-B2A9-4959B791B1E1}" type="pres">
      <dgm:prSet presAssocID="{22A525EE-CB68-4C64-9C35-BE9EE78FBB3D}" presName="tile4text" presStyleLbl="node1" presStyleIdx="3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IN"/>
        </a:p>
      </dgm:t>
    </dgm:pt>
    <dgm:pt modelId="{FF3597DC-1CC0-44F6-8DB7-9A77B9982F2B}" type="pres">
      <dgm:prSet presAssocID="{22A525EE-CB68-4C64-9C35-BE9EE78FBB3D}" presName="centerTile" presStyleLbl="fgShp" presStyleIdx="0" presStyleCnt="1">
        <dgm:presLayoutVars>
          <dgm:chMax val="0"/>
          <dgm:chPref val="0"/>
        </dgm:presLayoutVars>
      </dgm:prSet>
      <dgm:spPr/>
      <dgm:t>
        <a:bodyPr/>
        <a:lstStyle/>
        <a:p>
          <a:endParaRPr lang="en-IN"/>
        </a:p>
      </dgm:t>
    </dgm:pt>
  </dgm:ptLst>
  <dgm:cxnLst>
    <dgm:cxn modelId="{8EDFBEDD-D980-46C0-BB86-9AA66C9BAA6C}" srcId="{22A525EE-CB68-4C64-9C35-BE9EE78FBB3D}" destId="{F41B8E35-95EF-451D-97A8-610273F197D2}" srcOrd="0" destOrd="0" parTransId="{13FB56AB-A0C4-46A4-A963-186EDCA78C3B}" sibTransId="{B233251E-C6A9-4848-83A1-6B0D35F465A6}"/>
    <dgm:cxn modelId="{18C66F20-40AB-45A7-B600-20937C440495}" srcId="{F41B8E35-95EF-451D-97A8-610273F197D2}" destId="{26CA6B7F-454D-4F26-86C3-A9E4A0AAA738}" srcOrd="2" destOrd="0" parTransId="{3849EA54-30FB-4759-AA5C-55BB9B403AD0}" sibTransId="{F7C361FF-A86F-448B-BFE3-9359652EB481}"/>
    <dgm:cxn modelId="{C714A686-D088-4643-96B7-52A7A442191C}" srcId="{F41B8E35-95EF-451D-97A8-610273F197D2}" destId="{55950E97-46AA-4E20-887D-314D508580C0}" srcOrd="1" destOrd="0" parTransId="{A7C70853-E09F-4CA0-A8B0-2712D7AE1A52}" sibTransId="{4D30D1B6-E2E9-4AA4-99C9-E93291898A30}"/>
    <dgm:cxn modelId="{CF9DD7A9-22F8-4815-97A9-A73E40370AB6}" type="presOf" srcId="{FABA6F7B-98EC-4B26-82C4-C1040035D584}" destId="{236DAA53-0CC8-4B5A-8AFF-E1998CDB64DD}" srcOrd="1" destOrd="0" presId="urn:microsoft.com/office/officeart/2005/8/layout/matrix1"/>
    <dgm:cxn modelId="{ED5E2AB0-BCBF-4786-B2DB-5FD16DA33454}" type="presOf" srcId="{26CA6B7F-454D-4F26-86C3-A9E4A0AAA738}" destId="{8F0A7F3D-A1D3-4DB4-AF81-CB70D0C479AE}" srcOrd="1" destOrd="0" presId="urn:microsoft.com/office/officeart/2005/8/layout/matrix1"/>
    <dgm:cxn modelId="{228A234E-E068-4E70-A897-69BFC06B0C78}" type="presOf" srcId="{22A525EE-CB68-4C64-9C35-BE9EE78FBB3D}" destId="{02D270EA-79B8-4291-A93A-56D9FEC81DC3}" srcOrd="0" destOrd="0" presId="urn:microsoft.com/office/officeart/2005/8/layout/matrix1"/>
    <dgm:cxn modelId="{294784F3-3BF0-456E-89DB-315F000938E7}" srcId="{F41B8E35-95EF-451D-97A8-610273F197D2}" destId="{FABA6F7B-98EC-4B26-82C4-C1040035D584}" srcOrd="0" destOrd="0" parTransId="{F57D29F4-AE39-475D-AA8B-FF1A4DEE06BD}" sibTransId="{03A78580-E6E2-4FB6-AE76-BAEA936F456A}"/>
    <dgm:cxn modelId="{2B6FC8A6-B4E6-4D6B-BEEC-C46C168D376D}" type="presOf" srcId="{FABA6F7B-98EC-4B26-82C4-C1040035D584}" destId="{577269DF-34F5-4B13-99A5-02CC3EC247FA}" srcOrd="0" destOrd="0" presId="urn:microsoft.com/office/officeart/2005/8/layout/matrix1"/>
    <dgm:cxn modelId="{31CECC7E-FA76-41CB-B058-FB090A1A99D6}" type="presOf" srcId="{55950E97-46AA-4E20-887D-314D508580C0}" destId="{E31C3E62-1AA2-48C6-BED1-D418F6AD30A2}" srcOrd="0" destOrd="0" presId="urn:microsoft.com/office/officeart/2005/8/layout/matrix1"/>
    <dgm:cxn modelId="{84FB4D77-DB1D-4B2A-9541-6EAE5CBF124A}" type="presOf" srcId="{26CA6B7F-454D-4F26-86C3-A9E4A0AAA738}" destId="{F3334004-B5F2-426E-8FEF-61CEFDB17577}" srcOrd="0" destOrd="0" presId="urn:microsoft.com/office/officeart/2005/8/layout/matrix1"/>
    <dgm:cxn modelId="{9EA96AF2-3B3D-4A1A-B27F-F81B3A913CB5}" srcId="{F41B8E35-95EF-451D-97A8-610273F197D2}" destId="{92063E8D-D903-4DFC-9BA5-A84E52CCCC56}" srcOrd="3" destOrd="0" parTransId="{D58968F1-E281-41EC-B20E-CCE0ABB0695E}" sibTransId="{9A413C1B-83EC-4CA9-B7D7-910118415601}"/>
    <dgm:cxn modelId="{E0509C7F-E9D3-4DBA-A723-4359F8055492}" type="presOf" srcId="{92063E8D-D903-4DFC-9BA5-A84E52CCCC56}" destId="{3743BB0E-6390-4560-B688-4F6A44F2EF9E}" srcOrd="0" destOrd="0" presId="urn:microsoft.com/office/officeart/2005/8/layout/matrix1"/>
    <dgm:cxn modelId="{C20EEA4B-01A2-401E-933C-85DBC2D5A943}" type="presOf" srcId="{92063E8D-D903-4DFC-9BA5-A84E52CCCC56}" destId="{E5410508-7E19-459E-B2A9-4959B791B1E1}" srcOrd="1" destOrd="0" presId="urn:microsoft.com/office/officeart/2005/8/layout/matrix1"/>
    <dgm:cxn modelId="{0FF2A4EB-E306-4DCD-A1AB-3CF4E8839440}" type="presOf" srcId="{55950E97-46AA-4E20-887D-314D508580C0}" destId="{08CA14A8-11CE-495E-862C-9C1BDB5C7398}" srcOrd="1" destOrd="0" presId="urn:microsoft.com/office/officeart/2005/8/layout/matrix1"/>
    <dgm:cxn modelId="{92530228-6CB7-4685-A44E-FE6475DDD5F6}" type="presOf" srcId="{F41B8E35-95EF-451D-97A8-610273F197D2}" destId="{FF3597DC-1CC0-44F6-8DB7-9A77B9982F2B}" srcOrd="0" destOrd="0" presId="urn:microsoft.com/office/officeart/2005/8/layout/matrix1"/>
    <dgm:cxn modelId="{FA137B65-D2CF-4E25-95CE-3E8293D9A817}" type="presParOf" srcId="{02D270EA-79B8-4291-A93A-56D9FEC81DC3}" destId="{A58E2815-D8CF-4022-A190-632182BA027E}" srcOrd="0" destOrd="0" presId="urn:microsoft.com/office/officeart/2005/8/layout/matrix1"/>
    <dgm:cxn modelId="{A48B3A39-60E8-4372-A1DA-9638CC3F3AE2}" type="presParOf" srcId="{A58E2815-D8CF-4022-A190-632182BA027E}" destId="{577269DF-34F5-4B13-99A5-02CC3EC247FA}" srcOrd="0" destOrd="0" presId="urn:microsoft.com/office/officeart/2005/8/layout/matrix1"/>
    <dgm:cxn modelId="{6143941A-4C7F-4549-8F5F-2761DF8DF9AC}" type="presParOf" srcId="{A58E2815-D8CF-4022-A190-632182BA027E}" destId="{236DAA53-0CC8-4B5A-8AFF-E1998CDB64DD}" srcOrd="1" destOrd="0" presId="urn:microsoft.com/office/officeart/2005/8/layout/matrix1"/>
    <dgm:cxn modelId="{51C46AE9-2337-4053-A4AB-A15FEA7A1DCA}" type="presParOf" srcId="{A58E2815-D8CF-4022-A190-632182BA027E}" destId="{E31C3E62-1AA2-48C6-BED1-D418F6AD30A2}" srcOrd="2" destOrd="0" presId="urn:microsoft.com/office/officeart/2005/8/layout/matrix1"/>
    <dgm:cxn modelId="{26D4A9A7-3C5B-4BBA-ADC6-19930A6D299C}" type="presParOf" srcId="{A58E2815-D8CF-4022-A190-632182BA027E}" destId="{08CA14A8-11CE-495E-862C-9C1BDB5C7398}" srcOrd="3" destOrd="0" presId="urn:microsoft.com/office/officeart/2005/8/layout/matrix1"/>
    <dgm:cxn modelId="{DD69A683-DEBC-4236-B841-E1DBB4CF8856}" type="presParOf" srcId="{A58E2815-D8CF-4022-A190-632182BA027E}" destId="{F3334004-B5F2-426E-8FEF-61CEFDB17577}" srcOrd="4" destOrd="0" presId="urn:microsoft.com/office/officeart/2005/8/layout/matrix1"/>
    <dgm:cxn modelId="{A613D243-499E-4353-9C5C-3C8F283BDE55}" type="presParOf" srcId="{A58E2815-D8CF-4022-A190-632182BA027E}" destId="{8F0A7F3D-A1D3-4DB4-AF81-CB70D0C479AE}" srcOrd="5" destOrd="0" presId="urn:microsoft.com/office/officeart/2005/8/layout/matrix1"/>
    <dgm:cxn modelId="{20C1C08D-A05E-4359-9C61-9681410508BA}" type="presParOf" srcId="{A58E2815-D8CF-4022-A190-632182BA027E}" destId="{3743BB0E-6390-4560-B688-4F6A44F2EF9E}" srcOrd="6" destOrd="0" presId="urn:microsoft.com/office/officeart/2005/8/layout/matrix1"/>
    <dgm:cxn modelId="{E734670F-2504-4CA2-81F9-12F06672E7D0}" type="presParOf" srcId="{A58E2815-D8CF-4022-A190-632182BA027E}" destId="{E5410508-7E19-459E-B2A9-4959B791B1E1}" srcOrd="7" destOrd="0" presId="urn:microsoft.com/office/officeart/2005/8/layout/matrix1"/>
    <dgm:cxn modelId="{CF9764F3-1D50-4119-AB7C-969BC33EBF60}" type="presParOf" srcId="{02D270EA-79B8-4291-A93A-56D9FEC81DC3}" destId="{FF3597DC-1CC0-44F6-8DB7-9A77B9982F2B}" srcOrd="1" destOrd="0" presId="urn:microsoft.com/office/officeart/2005/8/layout/matrix1"/>
  </dgm:cxnLst>
  <dgm:bg/>
  <dgm:whole/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099B0747-1FBD-4D07-AA0A-33D5B3BA92BC}" type="doc">
      <dgm:prSet loTypeId="urn:microsoft.com/office/officeart/2005/8/layout/vList4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IN"/>
        </a:p>
      </dgm:t>
    </dgm:pt>
    <dgm:pt modelId="{8FB0431E-57C9-4458-BDC0-BC3A5480281F}">
      <dgm:prSet phldrT="[Text]"/>
      <dgm:spPr/>
      <dgm:t>
        <a:bodyPr/>
        <a:lstStyle/>
        <a:p>
          <a:r>
            <a:rPr lang="en-IN" dirty="0" smtClean="0"/>
            <a:t>Electrical Resistor</a:t>
          </a:r>
          <a:endParaRPr lang="en-IN" dirty="0"/>
        </a:p>
      </dgm:t>
    </dgm:pt>
    <dgm:pt modelId="{9974CAF4-3B79-4C38-9482-D787DE73A0C6}" type="parTrans" cxnId="{A0391783-0D85-4286-9662-456FDC10B04E}">
      <dgm:prSet/>
      <dgm:spPr/>
      <dgm:t>
        <a:bodyPr/>
        <a:lstStyle/>
        <a:p>
          <a:endParaRPr lang="en-IN"/>
        </a:p>
      </dgm:t>
    </dgm:pt>
    <dgm:pt modelId="{6516469E-DB43-4111-8855-99E26710E71B}" type="sibTrans" cxnId="{A0391783-0D85-4286-9662-456FDC10B04E}">
      <dgm:prSet/>
      <dgm:spPr/>
      <dgm:t>
        <a:bodyPr/>
        <a:lstStyle/>
        <a:p>
          <a:endParaRPr lang="en-IN"/>
        </a:p>
      </dgm:t>
    </dgm:pt>
    <dgm:pt modelId="{2A43334F-1408-4238-BE52-ABA96A1A5F62}">
      <dgm:prSet phldrT="[Text]"/>
      <dgm:spPr/>
      <dgm:t>
        <a:bodyPr/>
        <a:lstStyle/>
        <a:p>
          <a:r>
            <a:rPr lang="en-IN" dirty="0" smtClean="0"/>
            <a:t>Filament lamp</a:t>
          </a:r>
          <a:endParaRPr lang="en-IN" dirty="0"/>
        </a:p>
      </dgm:t>
    </dgm:pt>
    <dgm:pt modelId="{56415A6A-41EA-4562-A6E9-8623A5224B8A}" type="parTrans" cxnId="{8D84F349-10AD-4CE9-B460-896F6431AA10}">
      <dgm:prSet/>
      <dgm:spPr/>
      <dgm:t>
        <a:bodyPr/>
        <a:lstStyle/>
        <a:p>
          <a:endParaRPr lang="en-IN"/>
        </a:p>
      </dgm:t>
    </dgm:pt>
    <dgm:pt modelId="{6ED02A46-0AD9-45E9-A2C5-039065AA88B3}" type="sibTrans" cxnId="{8D84F349-10AD-4CE9-B460-896F6431AA10}">
      <dgm:prSet/>
      <dgm:spPr/>
      <dgm:t>
        <a:bodyPr/>
        <a:lstStyle/>
        <a:p>
          <a:endParaRPr lang="en-IN"/>
        </a:p>
      </dgm:t>
    </dgm:pt>
    <dgm:pt modelId="{F3C89FAC-D5C7-44F1-AD7E-8AE506782879}">
      <dgm:prSet phldrT="[Text]"/>
      <dgm:spPr/>
      <dgm:t>
        <a:bodyPr/>
        <a:lstStyle/>
        <a:p>
          <a:r>
            <a:rPr lang="en-IN" dirty="0" smtClean="0"/>
            <a:t>Electric toaster</a:t>
          </a:r>
          <a:endParaRPr lang="en-IN" dirty="0"/>
        </a:p>
      </dgm:t>
    </dgm:pt>
    <dgm:pt modelId="{002BBB02-6E42-4768-B92C-B54AB1BBF3E8}" type="parTrans" cxnId="{AF58B12E-913B-4564-A98D-AB5F8BEBF14C}">
      <dgm:prSet/>
      <dgm:spPr/>
      <dgm:t>
        <a:bodyPr/>
        <a:lstStyle/>
        <a:p>
          <a:endParaRPr lang="en-IN"/>
        </a:p>
      </dgm:t>
    </dgm:pt>
    <dgm:pt modelId="{BDE6462A-FBC7-41E5-8D7F-E3DE31607075}" type="sibTrans" cxnId="{AF58B12E-913B-4564-A98D-AB5F8BEBF14C}">
      <dgm:prSet/>
      <dgm:spPr/>
      <dgm:t>
        <a:bodyPr/>
        <a:lstStyle/>
        <a:p>
          <a:endParaRPr lang="en-IN"/>
        </a:p>
      </dgm:t>
    </dgm:pt>
    <dgm:pt modelId="{DC856D98-E509-4BAB-A39A-832691459BBA}">
      <dgm:prSet phldrT="[Text]"/>
      <dgm:spPr/>
      <dgm:t>
        <a:bodyPr/>
        <a:lstStyle/>
        <a:p>
          <a:r>
            <a:rPr lang="en-IN" dirty="0" smtClean="0"/>
            <a:t>Inductor</a:t>
          </a:r>
          <a:endParaRPr lang="en-IN" dirty="0"/>
        </a:p>
      </dgm:t>
    </dgm:pt>
    <dgm:pt modelId="{9209B9EF-042B-4BF0-8732-B298D277C846}" type="parTrans" cxnId="{85A7D64F-0947-4088-AB07-FB00165B2389}">
      <dgm:prSet/>
      <dgm:spPr/>
      <dgm:t>
        <a:bodyPr/>
        <a:lstStyle/>
        <a:p>
          <a:endParaRPr lang="en-IN"/>
        </a:p>
      </dgm:t>
    </dgm:pt>
    <dgm:pt modelId="{24269F19-ABE6-41A1-B22F-0A31D58B0EA2}" type="sibTrans" cxnId="{85A7D64F-0947-4088-AB07-FB00165B2389}">
      <dgm:prSet/>
      <dgm:spPr/>
      <dgm:t>
        <a:bodyPr/>
        <a:lstStyle/>
        <a:p>
          <a:endParaRPr lang="en-IN"/>
        </a:p>
      </dgm:t>
    </dgm:pt>
    <dgm:pt modelId="{FA217016-70F6-48AB-AB7B-8CB1488DBC4D}">
      <dgm:prSet phldrT="[Text]"/>
      <dgm:spPr/>
      <dgm:t>
        <a:bodyPr/>
        <a:lstStyle/>
        <a:p>
          <a:r>
            <a:rPr lang="en-IN" dirty="0" smtClean="0"/>
            <a:t>Transformer</a:t>
          </a:r>
          <a:endParaRPr lang="en-IN" dirty="0"/>
        </a:p>
      </dgm:t>
    </dgm:pt>
    <dgm:pt modelId="{E422BA0A-45A4-4D39-B981-28E40E8E2955}" type="parTrans" cxnId="{2D18402C-16F0-437B-966C-0EE1B54020C9}">
      <dgm:prSet/>
      <dgm:spPr/>
      <dgm:t>
        <a:bodyPr/>
        <a:lstStyle/>
        <a:p>
          <a:endParaRPr lang="en-IN"/>
        </a:p>
      </dgm:t>
    </dgm:pt>
    <dgm:pt modelId="{390D154D-C22E-40E5-A8D0-D70B85B21D37}" type="sibTrans" cxnId="{2D18402C-16F0-437B-966C-0EE1B54020C9}">
      <dgm:prSet/>
      <dgm:spPr/>
      <dgm:t>
        <a:bodyPr/>
        <a:lstStyle/>
        <a:p>
          <a:endParaRPr lang="en-IN"/>
        </a:p>
      </dgm:t>
    </dgm:pt>
    <dgm:pt modelId="{C7FD303D-D177-436F-9F99-3EF0B4C5C38E}">
      <dgm:prSet phldrT="[Text]"/>
      <dgm:spPr/>
      <dgm:t>
        <a:bodyPr/>
        <a:lstStyle/>
        <a:p>
          <a:r>
            <a:rPr lang="en-IN" dirty="0" smtClean="0"/>
            <a:t>Magnetic circuits</a:t>
          </a:r>
          <a:endParaRPr lang="en-IN" dirty="0"/>
        </a:p>
      </dgm:t>
    </dgm:pt>
    <dgm:pt modelId="{A782BF8C-1466-41ED-9AE2-5730E2778316}" type="parTrans" cxnId="{3496442E-03E5-4FE6-8A23-194C7748397A}">
      <dgm:prSet/>
      <dgm:spPr/>
      <dgm:t>
        <a:bodyPr/>
        <a:lstStyle/>
        <a:p>
          <a:endParaRPr lang="en-IN"/>
        </a:p>
      </dgm:t>
    </dgm:pt>
    <dgm:pt modelId="{A469EB0A-CDCA-486B-BC9A-1C39C86602A7}" type="sibTrans" cxnId="{3496442E-03E5-4FE6-8A23-194C7748397A}">
      <dgm:prSet/>
      <dgm:spPr/>
      <dgm:t>
        <a:bodyPr/>
        <a:lstStyle/>
        <a:p>
          <a:endParaRPr lang="en-IN"/>
        </a:p>
      </dgm:t>
    </dgm:pt>
    <dgm:pt modelId="{6FD78DC5-FCBF-447F-8F94-285EE29A6DD4}">
      <dgm:prSet phldrT="[Text]"/>
      <dgm:spPr/>
      <dgm:t>
        <a:bodyPr/>
        <a:lstStyle/>
        <a:p>
          <a:r>
            <a:rPr lang="en-IN" dirty="0" smtClean="0"/>
            <a:t>Capacitor</a:t>
          </a:r>
          <a:endParaRPr lang="en-IN" dirty="0"/>
        </a:p>
      </dgm:t>
    </dgm:pt>
    <dgm:pt modelId="{3C0EB698-5EF2-4F74-A470-6C0B3BD49465}" type="parTrans" cxnId="{7C1422B2-3D5C-44C2-B9B9-DBC73854F326}">
      <dgm:prSet/>
      <dgm:spPr/>
      <dgm:t>
        <a:bodyPr/>
        <a:lstStyle/>
        <a:p>
          <a:endParaRPr lang="en-IN"/>
        </a:p>
      </dgm:t>
    </dgm:pt>
    <dgm:pt modelId="{34EF56A7-8D66-422A-9D4D-BCC60FE4C24C}" type="sibTrans" cxnId="{7C1422B2-3D5C-44C2-B9B9-DBC73854F326}">
      <dgm:prSet/>
      <dgm:spPr/>
      <dgm:t>
        <a:bodyPr/>
        <a:lstStyle/>
        <a:p>
          <a:endParaRPr lang="en-IN"/>
        </a:p>
      </dgm:t>
    </dgm:pt>
    <dgm:pt modelId="{D760593B-A578-4BCF-8E89-B0DFAD9968B0}">
      <dgm:prSet phldrT="[Text]"/>
      <dgm:spPr/>
      <dgm:t>
        <a:bodyPr/>
        <a:lstStyle/>
        <a:p>
          <a:r>
            <a:rPr lang="en-IN" dirty="0" smtClean="0"/>
            <a:t>Reactive power supply</a:t>
          </a:r>
          <a:endParaRPr lang="en-IN" dirty="0"/>
        </a:p>
      </dgm:t>
    </dgm:pt>
    <dgm:pt modelId="{CD5D3501-476A-4EA9-BB28-548A539E3DC3}" type="parTrans" cxnId="{55D809C4-894F-4B18-AFD3-B03B346F67F3}">
      <dgm:prSet/>
      <dgm:spPr/>
      <dgm:t>
        <a:bodyPr/>
        <a:lstStyle/>
        <a:p>
          <a:endParaRPr lang="en-IN"/>
        </a:p>
      </dgm:t>
    </dgm:pt>
    <dgm:pt modelId="{57E37E9A-0E55-49D6-906A-B487BB3F5EA8}" type="sibTrans" cxnId="{55D809C4-894F-4B18-AFD3-B03B346F67F3}">
      <dgm:prSet/>
      <dgm:spPr/>
      <dgm:t>
        <a:bodyPr/>
        <a:lstStyle/>
        <a:p>
          <a:endParaRPr lang="en-IN"/>
        </a:p>
      </dgm:t>
    </dgm:pt>
    <dgm:pt modelId="{F23E9B5F-5DAE-4DAF-8454-06C77C721628}">
      <dgm:prSet phldrT="[Text]"/>
      <dgm:spPr/>
      <dgm:t>
        <a:bodyPr/>
        <a:lstStyle/>
        <a:p>
          <a:r>
            <a:rPr lang="en-IN" dirty="0" smtClean="0"/>
            <a:t>Storage Device</a:t>
          </a:r>
          <a:endParaRPr lang="en-IN" dirty="0"/>
        </a:p>
      </dgm:t>
    </dgm:pt>
    <dgm:pt modelId="{29CBE976-CED5-41E5-A513-B91E1DF23F36}" type="parTrans" cxnId="{B203C5E0-0375-4A80-A2F6-4E85AE442065}">
      <dgm:prSet/>
      <dgm:spPr/>
      <dgm:t>
        <a:bodyPr/>
        <a:lstStyle/>
        <a:p>
          <a:endParaRPr lang="en-IN"/>
        </a:p>
      </dgm:t>
    </dgm:pt>
    <dgm:pt modelId="{8B48CD09-B438-4D94-ABD8-DE4F1B827D05}" type="sibTrans" cxnId="{B203C5E0-0375-4A80-A2F6-4E85AE442065}">
      <dgm:prSet/>
      <dgm:spPr/>
      <dgm:t>
        <a:bodyPr/>
        <a:lstStyle/>
        <a:p>
          <a:endParaRPr lang="en-IN"/>
        </a:p>
      </dgm:t>
    </dgm:pt>
    <dgm:pt modelId="{054271BA-94C9-4942-8400-048FBE0B3E53}" type="pres">
      <dgm:prSet presAssocID="{099B0747-1FBD-4D07-AA0A-33D5B3BA92BC}" presName="linear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IN"/>
        </a:p>
      </dgm:t>
    </dgm:pt>
    <dgm:pt modelId="{DFA4FA3A-DED4-4AED-B409-3A10A1E93E07}" type="pres">
      <dgm:prSet presAssocID="{8FB0431E-57C9-4458-BDC0-BC3A5480281F}" presName="comp" presStyleCnt="0"/>
      <dgm:spPr/>
    </dgm:pt>
    <dgm:pt modelId="{09E0B78E-524A-49CE-B089-761F05AA1949}" type="pres">
      <dgm:prSet presAssocID="{8FB0431E-57C9-4458-BDC0-BC3A5480281F}" presName="box" presStyleLbl="node1" presStyleIdx="0" presStyleCnt="3"/>
      <dgm:spPr/>
      <dgm:t>
        <a:bodyPr/>
        <a:lstStyle/>
        <a:p>
          <a:endParaRPr lang="en-IN"/>
        </a:p>
      </dgm:t>
    </dgm:pt>
    <dgm:pt modelId="{9061373C-80EE-40F2-9057-159224F954BC}" type="pres">
      <dgm:prSet presAssocID="{8FB0431E-57C9-4458-BDC0-BC3A5480281F}" presName="img" presStyleLbl="fgImgPlace1" presStyleIdx="0" presStyleCnt="3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</dgm:pt>
    <dgm:pt modelId="{AE962BEA-EFED-41DB-9FE8-710BBC5817DA}" type="pres">
      <dgm:prSet presAssocID="{8FB0431E-57C9-4458-BDC0-BC3A5480281F}" presName="text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IN"/>
        </a:p>
      </dgm:t>
    </dgm:pt>
    <dgm:pt modelId="{A88FF10A-A9F3-4423-A8FF-76DDAB156E3A}" type="pres">
      <dgm:prSet presAssocID="{6516469E-DB43-4111-8855-99E26710E71B}" presName="spacer" presStyleCnt="0"/>
      <dgm:spPr/>
    </dgm:pt>
    <dgm:pt modelId="{C8488DD5-B409-4DC1-AC5B-732BA71348EF}" type="pres">
      <dgm:prSet presAssocID="{DC856D98-E509-4BAB-A39A-832691459BBA}" presName="comp" presStyleCnt="0"/>
      <dgm:spPr/>
    </dgm:pt>
    <dgm:pt modelId="{31E23A61-B938-44E9-B1F7-C3159AACF4F5}" type="pres">
      <dgm:prSet presAssocID="{DC856D98-E509-4BAB-A39A-832691459BBA}" presName="box" presStyleLbl="node1" presStyleIdx="1" presStyleCnt="3"/>
      <dgm:spPr/>
      <dgm:t>
        <a:bodyPr/>
        <a:lstStyle/>
        <a:p>
          <a:endParaRPr lang="en-IN"/>
        </a:p>
      </dgm:t>
    </dgm:pt>
    <dgm:pt modelId="{071991A7-A932-4D21-938F-16B71D496ACF}" type="pres">
      <dgm:prSet presAssocID="{DC856D98-E509-4BAB-A39A-832691459BBA}" presName="img" presStyleLbl="fgImgPlace1" presStyleIdx="1" presStyleCnt="3"/>
      <dgm:spPr>
        <a:blipFill rotWithShape="0">
          <a:blip xmlns:r="http://schemas.openxmlformats.org/officeDocument/2006/relationships" r:embed="rId2"/>
          <a:stretch>
            <a:fillRect/>
          </a:stretch>
        </a:blipFill>
      </dgm:spPr>
    </dgm:pt>
    <dgm:pt modelId="{54350C5A-6957-48A2-A7E5-5D72BA2717E7}" type="pres">
      <dgm:prSet presAssocID="{DC856D98-E509-4BAB-A39A-832691459BBA}" presName="text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IN"/>
        </a:p>
      </dgm:t>
    </dgm:pt>
    <dgm:pt modelId="{22246D6A-8DD9-4C33-95A1-B83C3FAA1191}" type="pres">
      <dgm:prSet presAssocID="{24269F19-ABE6-41A1-B22F-0A31D58B0EA2}" presName="spacer" presStyleCnt="0"/>
      <dgm:spPr/>
    </dgm:pt>
    <dgm:pt modelId="{161EAE61-A8D1-46EC-95A6-8E9F75C114D3}" type="pres">
      <dgm:prSet presAssocID="{6FD78DC5-FCBF-447F-8F94-285EE29A6DD4}" presName="comp" presStyleCnt="0"/>
      <dgm:spPr/>
    </dgm:pt>
    <dgm:pt modelId="{7A544463-DEE8-4B7B-A882-C1E09DB5CD7E}" type="pres">
      <dgm:prSet presAssocID="{6FD78DC5-FCBF-447F-8F94-285EE29A6DD4}" presName="box" presStyleLbl="node1" presStyleIdx="2" presStyleCnt="3"/>
      <dgm:spPr/>
      <dgm:t>
        <a:bodyPr/>
        <a:lstStyle/>
        <a:p>
          <a:endParaRPr lang="en-IN"/>
        </a:p>
      </dgm:t>
    </dgm:pt>
    <dgm:pt modelId="{F3052487-D8BD-4E8A-B3CE-C2853D522608}" type="pres">
      <dgm:prSet presAssocID="{6FD78DC5-FCBF-447F-8F94-285EE29A6DD4}" presName="img" presStyleLbl="fgImgPlace1" presStyleIdx="2" presStyleCnt="3"/>
      <dgm:spPr>
        <a:blipFill rotWithShape="0">
          <a:blip xmlns:r="http://schemas.openxmlformats.org/officeDocument/2006/relationships" r:embed="rId3"/>
          <a:stretch>
            <a:fillRect/>
          </a:stretch>
        </a:blipFill>
      </dgm:spPr>
    </dgm:pt>
    <dgm:pt modelId="{705B24F7-79B9-40BA-B7E9-332F18175BBC}" type="pres">
      <dgm:prSet presAssocID="{6FD78DC5-FCBF-447F-8F94-285EE29A6DD4}" presName="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IN"/>
        </a:p>
      </dgm:t>
    </dgm:pt>
  </dgm:ptLst>
  <dgm:cxnLst>
    <dgm:cxn modelId="{965ED652-F98A-4F21-9C06-3A5AE905A5BE}" type="presOf" srcId="{2A43334F-1408-4238-BE52-ABA96A1A5F62}" destId="{09E0B78E-524A-49CE-B089-761F05AA1949}" srcOrd="0" destOrd="1" presId="urn:microsoft.com/office/officeart/2005/8/layout/vList4"/>
    <dgm:cxn modelId="{8D84F349-10AD-4CE9-B460-896F6431AA10}" srcId="{8FB0431E-57C9-4458-BDC0-BC3A5480281F}" destId="{2A43334F-1408-4238-BE52-ABA96A1A5F62}" srcOrd="0" destOrd="0" parTransId="{56415A6A-41EA-4562-A6E9-8623A5224B8A}" sibTransId="{6ED02A46-0AD9-45E9-A2C5-039065AA88B3}"/>
    <dgm:cxn modelId="{37FF9A05-04D3-4595-BDEA-CF1345FF6EC9}" type="presOf" srcId="{8FB0431E-57C9-4458-BDC0-BC3A5480281F}" destId="{09E0B78E-524A-49CE-B089-761F05AA1949}" srcOrd="0" destOrd="0" presId="urn:microsoft.com/office/officeart/2005/8/layout/vList4"/>
    <dgm:cxn modelId="{E745A2FD-CC89-40FA-B5A5-970EABB6C44E}" type="presOf" srcId="{2A43334F-1408-4238-BE52-ABA96A1A5F62}" destId="{AE962BEA-EFED-41DB-9FE8-710BBC5817DA}" srcOrd="1" destOrd="1" presId="urn:microsoft.com/office/officeart/2005/8/layout/vList4"/>
    <dgm:cxn modelId="{A3F7B85A-6217-4786-B410-EA4154AE1042}" type="presOf" srcId="{FA217016-70F6-48AB-AB7B-8CB1488DBC4D}" destId="{31E23A61-B938-44E9-B1F7-C3159AACF4F5}" srcOrd="0" destOrd="1" presId="urn:microsoft.com/office/officeart/2005/8/layout/vList4"/>
    <dgm:cxn modelId="{AB722D61-5C65-4BC2-9EBC-EF23EA7AE79E}" type="presOf" srcId="{8FB0431E-57C9-4458-BDC0-BC3A5480281F}" destId="{AE962BEA-EFED-41DB-9FE8-710BBC5817DA}" srcOrd="1" destOrd="0" presId="urn:microsoft.com/office/officeart/2005/8/layout/vList4"/>
    <dgm:cxn modelId="{BD8A6E51-DD42-464C-8160-1E0C544FE271}" type="presOf" srcId="{DC856D98-E509-4BAB-A39A-832691459BBA}" destId="{54350C5A-6957-48A2-A7E5-5D72BA2717E7}" srcOrd="1" destOrd="0" presId="urn:microsoft.com/office/officeart/2005/8/layout/vList4"/>
    <dgm:cxn modelId="{4891C9B5-8025-407E-89E1-702BF7F69825}" type="presOf" srcId="{6FD78DC5-FCBF-447F-8F94-285EE29A6DD4}" destId="{705B24F7-79B9-40BA-B7E9-332F18175BBC}" srcOrd="1" destOrd="0" presId="urn:microsoft.com/office/officeart/2005/8/layout/vList4"/>
    <dgm:cxn modelId="{AF58B12E-913B-4564-A98D-AB5F8BEBF14C}" srcId="{8FB0431E-57C9-4458-BDC0-BC3A5480281F}" destId="{F3C89FAC-D5C7-44F1-AD7E-8AE506782879}" srcOrd="1" destOrd="0" parTransId="{002BBB02-6E42-4768-B92C-B54AB1BBF3E8}" sibTransId="{BDE6462A-FBC7-41E5-8D7F-E3DE31607075}"/>
    <dgm:cxn modelId="{69441B74-033C-482E-AC74-F79E527E842B}" type="presOf" srcId="{DC856D98-E509-4BAB-A39A-832691459BBA}" destId="{31E23A61-B938-44E9-B1F7-C3159AACF4F5}" srcOrd="0" destOrd="0" presId="urn:microsoft.com/office/officeart/2005/8/layout/vList4"/>
    <dgm:cxn modelId="{A0391783-0D85-4286-9662-456FDC10B04E}" srcId="{099B0747-1FBD-4D07-AA0A-33D5B3BA92BC}" destId="{8FB0431E-57C9-4458-BDC0-BC3A5480281F}" srcOrd="0" destOrd="0" parTransId="{9974CAF4-3B79-4C38-9482-D787DE73A0C6}" sibTransId="{6516469E-DB43-4111-8855-99E26710E71B}"/>
    <dgm:cxn modelId="{B203C5E0-0375-4A80-A2F6-4E85AE442065}" srcId="{6FD78DC5-FCBF-447F-8F94-285EE29A6DD4}" destId="{F23E9B5F-5DAE-4DAF-8454-06C77C721628}" srcOrd="1" destOrd="0" parTransId="{29CBE976-CED5-41E5-A513-B91E1DF23F36}" sibTransId="{8B48CD09-B438-4D94-ABD8-DE4F1B827D05}"/>
    <dgm:cxn modelId="{3D6087DF-307A-4461-BE78-A63484E252B8}" type="presOf" srcId="{C7FD303D-D177-436F-9F99-3EF0B4C5C38E}" destId="{54350C5A-6957-48A2-A7E5-5D72BA2717E7}" srcOrd="1" destOrd="2" presId="urn:microsoft.com/office/officeart/2005/8/layout/vList4"/>
    <dgm:cxn modelId="{F078D435-24F5-4034-85EA-E4DE357590DD}" type="presOf" srcId="{F3C89FAC-D5C7-44F1-AD7E-8AE506782879}" destId="{09E0B78E-524A-49CE-B089-761F05AA1949}" srcOrd="0" destOrd="2" presId="urn:microsoft.com/office/officeart/2005/8/layout/vList4"/>
    <dgm:cxn modelId="{85A7D64F-0947-4088-AB07-FB00165B2389}" srcId="{099B0747-1FBD-4D07-AA0A-33D5B3BA92BC}" destId="{DC856D98-E509-4BAB-A39A-832691459BBA}" srcOrd="1" destOrd="0" parTransId="{9209B9EF-042B-4BF0-8732-B298D277C846}" sibTransId="{24269F19-ABE6-41A1-B22F-0A31D58B0EA2}"/>
    <dgm:cxn modelId="{529AD455-5637-41C1-8BB1-E6BF88EAD06E}" type="presOf" srcId="{F3C89FAC-D5C7-44F1-AD7E-8AE506782879}" destId="{AE962BEA-EFED-41DB-9FE8-710BBC5817DA}" srcOrd="1" destOrd="2" presId="urn:microsoft.com/office/officeart/2005/8/layout/vList4"/>
    <dgm:cxn modelId="{5A4B7975-9334-4EA7-AE71-2F0B134212F8}" type="presOf" srcId="{FA217016-70F6-48AB-AB7B-8CB1488DBC4D}" destId="{54350C5A-6957-48A2-A7E5-5D72BA2717E7}" srcOrd="1" destOrd="1" presId="urn:microsoft.com/office/officeart/2005/8/layout/vList4"/>
    <dgm:cxn modelId="{ADDBB70B-7468-43E0-821C-2B3BF10E1F3E}" type="presOf" srcId="{F23E9B5F-5DAE-4DAF-8454-06C77C721628}" destId="{7A544463-DEE8-4B7B-A882-C1E09DB5CD7E}" srcOrd="0" destOrd="2" presId="urn:microsoft.com/office/officeart/2005/8/layout/vList4"/>
    <dgm:cxn modelId="{2655CA5C-3FD4-4F32-9681-077A8CF117E1}" type="presOf" srcId="{099B0747-1FBD-4D07-AA0A-33D5B3BA92BC}" destId="{054271BA-94C9-4942-8400-048FBE0B3E53}" srcOrd="0" destOrd="0" presId="urn:microsoft.com/office/officeart/2005/8/layout/vList4"/>
    <dgm:cxn modelId="{BB3FCE9B-72EB-4D4F-9E79-D7A69AA5FEB4}" type="presOf" srcId="{F23E9B5F-5DAE-4DAF-8454-06C77C721628}" destId="{705B24F7-79B9-40BA-B7E9-332F18175BBC}" srcOrd="1" destOrd="2" presId="urn:microsoft.com/office/officeart/2005/8/layout/vList4"/>
    <dgm:cxn modelId="{99E5B08F-F34B-476E-8B5D-FB4E70A1AA7A}" type="presOf" srcId="{C7FD303D-D177-436F-9F99-3EF0B4C5C38E}" destId="{31E23A61-B938-44E9-B1F7-C3159AACF4F5}" srcOrd="0" destOrd="2" presId="urn:microsoft.com/office/officeart/2005/8/layout/vList4"/>
    <dgm:cxn modelId="{2799108B-1E74-4147-8380-ED99E965BF07}" type="presOf" srcId="{D760593B-A578-4BCF-8E89-B0DFAD9968B0}" destId="{7A544463-DEE8-4B7B-A882-C1E09DB5CD7E}" srcOrd="0" destOrd="1" presId="urn:microsoft.com/office/officeart/2005/8/layout/vList4"/>
    <dgm:cxn modelId="{2D18402C-16F0-437B-966C-0EE1B54020C9}" srcId="{DC856D98-E509-4BAB-A39A-832691459BBA}" destId="{FA217016-70F6-48AB-AB7B-8CB1488DBC4D}" srcOrd="0" destOrd="0" parTransId="{E422BA0A-45A4-4D39-B981-28E40E8E2955}" sibTransId="{390D154D-C22E-40E5-A8D0-D70B85B21D37}"/>
    <dgm:cxn modelId="{7C1422B2-3D5C-44C2-B9B9-DBC73854F326}" srcId="{099B0747-1FBD-4D07-AA0A-33D5B3BA92BC}" destId="{6FD78DC5-FCBF-447F-8F94-285EE29A6DD4}" srcOrd="2" destOrd="0" parTransId="{3C0EB698-5EF2-4F74-A470-6C0B3BD49465}" sibTransId="{34EF56A7-8D66-422A-9D4D-BCC60FE4C24C}"/>
    <dgm:cxn modelId="{3496442E-03E5-4FE6-8A23-194C7748397A}" srcId="{DC856D98-E509-4BAB-A39A-832691459BBA}" destId="{C7FD303D-D177-436F-9F99-3EF0B4C5C38E}" srcOrd="1" destOrd="0" parTransId="{A782BF8C-1466-41ED-9AE2-5730E2778316}" sibTransId="{A469EB0A-CDCA-486B-BC9A-1C39C86602A7}"/>
    <dgm:cxn modelId="{9386C1E6-4C2A-4058-9283-393C355D86E6}" type="presOf" srcId="{D760593B-A578-4BCF-8E89-B0DFAD9968B0}" destId="{705B24F7-79B9-40BA-B7E9-332F18175BBC}" srcOrd="1" destOrd="1" presId="urn:microsoft.com/office/officeart/2005/8/layout/vList4"/>
    <dgm:cxn modelId="{3C7029DA-23B3-44CF-98CB-99C870B19FA3}" type="presOf" srcId="{6FD78DC5-FCBF-447F-8F94-285EE29A6DD4}" destId="{7A544463-DEE8-4B7B-A882-C1E09DB5CD7E}" srcOrd="0" destOrd="0" presId="urn:microsoft.com/office/officeart/2005/8/layout/vList4"/>
    <dgm:cxn modelId="{55D809C4-894F-4B18-AFD3-B03B346F67F3}" srcId="{6FD78DC5-FCBF-447F-8F94-285EE29A6DD4}" destId="{D760593B-A578-4BCF-8E89-B0DFAD9968B0}" srcOrd="0" destOrd="0" parTransId="{CD5D3501-476A-4EA9-BB28-548A539E3DC3}" sibTransId="{57E37E9A-0E55-49D6-906A-B487BB3F5EA8}"/>
    <dgm:cxn modelId="{7B60B258-F903-4243-81A6-14F94149C98A}" type="presParOf" srcId="{054271BA-94C9-4942-8400-048FBE0B3E53}" destId="{DFA4FA3A-DED4-4AED-B409-3A10A1E93E07}" srcOrd="0" destOrd="0" presId="urn:microsoft.com/office/officeart/2005/8/layout/vList4"/>
    <dgm:cxn modelId="{1D7DAAFD-0E0F-4DAF-9C74-A1921CE99E4A}" type="presParOf" srcId="{DFA4FA3A-DED4-4AED-B409-3A10A1E93E07}" destId="{09E0B78E-524A-49CE-B089-761F05AA1949}" srcOrd="0" destOrd="0" presId="urn:microsoft.com/office/officeart/2005/8/layout/vList4"/>
    <dgm:cxn modelId="{FC9BA850-8D7F-4964-9465-95C4F102C588}" type="presParOf" srcId="{DFA4FA3A-DED4-4AED-B409-3A10A1E93E07}" destId="{9061373C-80EE-40F2-9057-159224F954BC}" srcOrd="1" destOrd="0" presId="urn:microsoft.com/office/officeart/2005/8/layout/vList4"/>
    <dgm:cxn modelId="{23B4BE84-ED28-4181-87DB-1E158741BC9E}" type="presParOf" srcId="{DFA4FA3A-DED4-4AED-B409-3A10A1E93E07}" destId="{AE962BEA-EFED-41DB-9FE8-710BBC5817DA}" srcOrd="2" destOrd="0" presId="urn:microsoft.com/office/officeart/2005/8/layout/vList4"/>
    <dgm:cxn modelId="{F9002BE6-0702-4872-9C70-5869C5D1BE3D}" type="presParOf" srcId="{054271BA-94C9-4942-8400-048FBE0B3E53}" destId="{A88FF10A-A9F3-4423-A8FF-76DDAB156E3A}" srcOrd="1" destOrd="0" presId="urn:microsoft.com/office/officeart/2005/8/layout/vList4"/>
    <dgm:cxn modelId="{006024AC-A236-4E8C-A89C-7A3DE0FB1647}" type="presParOf" srcId="{054271BA-94C9-4942-8400-048FBE0B3E53}" destId="{C8488DD5-B409-4DC1-AC5B-732BA71348EF}" srcOrd="2" destOrd="0" presId="urn:microsoft.com/office/officeart/2005/8/layout/vList4"/>
    <dgm:cxn modelId="{2ADB5B31-2F64-40C2-9D7F-8E20A6A6A165}" type="presParOf" srcId="{C8488DD5-B409-4DC1-AC5B-732BA71348EF}" destId="{31E23A61-B938-44E9-B1F7-C3159AACF4F5}" srcOrd="0" destOrd="0" presId="urn:microsoft.com/office/officeart/2005/8/layout/vList4"/>
    <dgm:cxn modelId="{0B000AFA-8308-44FA-B9A0-E15635A0A9A1}" type="presParOf" srcId="{C8488DD5-B409-4DC1-AC5B-732BA71348EF}" destId="{071991A7-A932-4D21-938F-16B71D496ACF}" srcOrd="1" destOrd="0" presId="urn:microsoft.com/office/officeart/2005/8/layout/vList4"/>
    <dgm:cxn modelId="{866FFD26-B0C2-48EA-80D7-5518F59A3CD3}" type="presParOf" srcId="{C8488DD5-B409-4DC1-AC5B-732BA71348EF}" destId="{54350C5A-6957-48A2-A7E5-5D72BA2717E7}" srcOrd="2" destOrd="0" presId="urn:microsoft.com/office/officeart/2005/8/layout/vList4"/>
    <dgm:cxn modelId="{5BCACDCA-EF62-4FD6-A57D-A24D5E412AD2}" type="presParOf" srcId="{054271BA-94C9-4942-8400-048FBE0B3E53}" destId="{22246D6A-8DD9-4C33-95A1-B83C3FAA1191}" srcOrd="3" destOrd="0" presId="urn:microsoft.com/office/officeart/2005/8/layout/vList4"/>
    <dgm:cxn modelId="{FD3E1A4A-E778-42A1-9C1B-E8FEB1F4F590}" type="presParOf" srcId="{054271BA-94C9-4942-8400-048FBE0B3E53}" destId="{161EAE61-A8D1-46EC-95A6-8E9F75C114D3}" srcOrd="4" destOrd="0" presId="urn:microsoft.com/office/officeart/2005/8/layout/vList4"/>
    <dgm:cxn modelId="{E311DA41-48F1-4B01-A806-0EC5CF502B31}" type="presParOf" srcId="{161EAE61-A8D1-46EC-95A6-8E9F75C114D3}" destId="{7A544463-DEE8-4B7B-A882-C1E09DB5CD7E}" srcOrd="0" destOrd="0" presId="urn:microsoft.com/office/officeart/2005/8/layout/vList4"/>
    <dgm:cxn modelId="{2BD72A35-23ED-4ACD-A12A-7A52A911BC57}" type="presParOf" srcId="{161EAE61-A8D1-46EC-95A6-8E9F75C114D3}" destId="{F3052487-D8BD-4E8A-B3CE-C2853D522608}" srcOrd="1" destOrd="0" presId="urn:microsoft.com/office/officeart/2005/8/layout/vList4"/>
    <dgm:cxn modelId="{3FF16EAB-71CB-4342-9679-5F28FA708FC9}" type="presParOf" srcId="{161EAE61-A8D1-46EC-95A6-8E9F75C114D3}" destId="{705B24F7-79B9-40BA-B7E9-332F18175BBC}" srcOrd="2" destOrd="0" presId="urn:microsoft.com/office/officeart/2005/8/layout/vList4"/>
  </dgm:cxnLst>
  <dgm:bg/>
  <dgm:whole/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6FA5C93B-A2E9-4B6B-B57C-88C4CF56A615}" type="doc">
      <dgm:prSet loTypeId="urn:microsoft.com/office/officeart/2005/8/layout/radial2" loCatId="relationship" qsTypeId="urn:microsoft.com/office/officeart/2005/8/quickstyle/simple3" qsCatId="simple" csTypeId="urn:microsoft.com/office/officeart/2005/8/colors/colorful5" csCatId="colorful" phldr="1"/>
      <dgm:spPr/>
      <dgm:t>
        <a:bodyPr/>
        <a:lstStyle/>
        <a:p>
          <a:endParaRPr lang="en-IN"/>
        </a:p>
      </dgm:t>
    </dgm:pt>
    <dgm:pt modelId="{4584D44A-BFFD-41F9-BF26-865902E85813}">
      <dgm:prSet phldrT="[Text]" custT="1"/>
      <dgm:spPr/>
      <dgm:t>
        <a:bodyPr/>
        <a:lstStyle/>
        <a:p>
          <a:r>
            <a:rPr lang="en-IN" sz="2000" b="1" dirty="0" smtClean="0">
              <a:latin typeface="Bookman Old Style" pitchFamily="18" charset="0"/>
            </a:rPr>
            <a:t>Heating</a:t>
          </a:r>
          <a:endParaRPr lang="en-IN" sz="2000" b="1" dirty="0">
            <a:latin typeface="Bookman Old Style" pitchFamily="18" charset="0"/>
          </a:endParaRPr>
        </a:p>
      </dgm:t>
    </dgm:pt>
    <dgm:pt modelId="{41176249-F5BA-456C-972A-1CC4B765C1A9}" type="parTrans" cxnId="{46E9B244-5491-4862-9C9F-0DD2B6849600}">
      <dgm:prSet/>
      <dgm:spPr/>
      <dgm:t>
        <a:bodyPr/>
        <a:lstStyle/>
        <a:p>
          <a:endParaRPr lang="en-IN" b="1">
            <a:latin typeface="Bookman Old Style" pitchFamily="18" charset="0"/>
          </a:endParaRPr>
        </a:p>
      </dgm:t>
    </dgm:pt>
    <dgm:pt modelId="{81CB54A9-4D1E-498D-9851-E9DF11E96AC6}" type="sibTrans" cxnId="{46E9B244-5491-4862-9C9F-0DD2B6849600}">
      <dgm:prSet/>
      <dgm:spPr/>
      <dgm:t>
        <a:bodyPr/>
        <a:lstStyle/>
        <a:p>
          <a:endParaRPr lang="en-IN"/>
        </a:p>
      </dgm:t>
    </dgm:pt>
    <dgm:pt modelId="{63D42E1B-DCC6-45CE-AA92-B16424679DF0}">
      <dgm:prSet phldrT="[Text]"/>
      <dgm:spPr/>
      <dgm:t>
        <a:bodyPr/>
        <a:lstStyle/>
        <a:p>
          <a:r>
            <a:rPr lang="en-IN" b="1" dirty="0" smtClean="0">
              <a:latin typeface="Bookman Old Style" pitchFamily="18" charset="0"/>
            </a:rPr>
            <a:t>Copper, </a:t>
          </a:r>
          <a:r>
            <a:rPr lang="en-IN" b="1" dirty="0" err="1" smtClean="0">
              <a:latin typeface="Bookman Old Style" pitchFamily="18" charset="0"/>
            </a:rPr>
            <a:t>Nicrome</a:t>
          </a:r>
          <a:r>
            <a:rPr lang="en-IN" b="1" dirty="0" smtClean="0">
              <a:latin typeface="Bookman Old Style" pitchFamily="18" charset="0"/>
            </a:rPr>
            <a:t>, Iron</a:t>
          </a:r>
          <a:endParaRPr lang="en-IN" b="1" dirty="0">
            <a:latin typeface="Bookman Old Style" pitchFamily="18" charset="0"/>
          </a:endParaRPr>
        </a:p>
      </dgm:t>
    </dgm:pt>
    <dgm:pt modelId="{DC4631C3-C8DE-4C7A-BC0B-FCB03C6E6DEF}" type="parTrans" cxnId="{7EB2E3A6-4BF0-4488-A536-2D50926D60DE}">
      <dgm:prSet/>
      <dgm:spPr/>
      <dgm:t>
        <a:bodyPr/>
        <a:lstStyle/>
        <a:p>
          <a:endParaRPr lang="en-IN"/>
        </a:p>
      </dgm:t>
    </dgm:pt>
    <dgm:pt modelId="{DFA77D4F-C341-467B-A5CF-A016CE9E9BE2}" type="sibTrans" cxnId="{7EB2E3A6-4BF0-4488-A536-2D50926D60DE}">
      <dgm:prSet/>
      <dgm:spPr/>
      <dgm:t>
        <a:bodyPr/>
        <a:lstStyle/>
        <a:p>
          <a:endParaRPr lang="en-IN"/>
        </a:p>
      </dgm:t>
    </dgm:pt>
    <dgm:pt modelId="{B160E2EC-B2E9-40C7-92DC-559A1C09DAB1}">
      <dgm:prSet phldrT="[Text]"/>
      <dgm:spPr/>
      <dgm:t>
        <a:bodyPr/>
        <a:lstStyle/>
        <a:p>
          <a:r>
            <a:rPr lang="en-IN" b="1" dirty="0" smtClean="0">
              <a:latin typeface="Bookman Old Style" pitchFamily="18" charset="0"/>
            </a:rPr>
            <a:t>electric toaster, stove, oven, space heater using Iron Wire</a:t>
          </a:r>
          <a:endParaRPr lang="en-IN" b="1" dirty="0">
            <a:latin typeface="Bookman Old Style" pitchFamily="18" charset="0"/>
          </a:endParaRPr>
        </a:p>
      </dgm:t>
    </dgm:pt>
    <dgm:pt modelId="{E2C43CA5-E309-41A6-9BCB-B1534BF769CF}" type="parTrans" cxnId="{BF36ED04-89F8-4F01-B358-0833A45B2C59}">
      <dgm:prSet/>
      <dgm:spPr/>
      <dgm:t>
        <a:bodyPr/>
        <a:lstStyle/>
        <a:p>
          <a:endParaRPr lang="en-IN"/>
        </a:p>
      </dgm:t>
    </dgm:pt>
    <dgm:pt modelId="{738BE8FB-9A59-4415-A4E8-09D7A47E7546}" type="sibTrans" cxnId="{BF36ED04-89F8-4F01-B358-0833A45B2C59}">
      <dgm:prSet/>
      <dgm:spPr/>
      <dgm:t>
        <a:bodyPr/>
        <a:lstStyle/>
        <a:p>
          <a:endParaRPr lang="en-IN"/>
        </a:p>
      </dgm:t>
    </dgm:pt>
    <dgm:pt modelId="{8E6DE76C-1877-433D-85CD-A994BBD38000}">
      <dgm:prSet phldrT="[Text]"/>
      <dgm:spPr/>
      <dgm:t>
        <a:bodyPr/>
        <a:lstStyle/>
        <a:p>
          <a:r>
            <a:rPr lang="en-IN" b="1" dirty="0" smtClean="0">
              <a:latin typeface="Bookman Old Style" pitchFamily="18" charset="0"/>
            </a:rPr>
            <a:t>Lighting</a:t>
          </a:r>
          <a:endParaRPr lang="en-IN" b="1" dirty="0">
            <a:latin typeface="Bookman Old Style" pitchFamily="18" charset="0"/>
          </a:endParaRPr>
        </a:p>
      </dgm:t>
    </dgm:pt>
    <dgm:pt modelId="{36F3EDA2-CDD5-446B-92E0-303CAFD48D25}" type="parTrans" cxnId="{5B8C9F76-AEAC-4961-91DC-D281F55B1523}">
      <dgm:prSet/>
      <dgm:spPr/>
      <dgm:t>
        <a:bodyPr/>
        <a:lstStyle/>
        <a:p>
          <a:endParaRPr lang="en-IN" b="1">
            <a:latin typeface="Bookman Old Style" pitchFamily="18" charset="0"/>
          </a:endParaRPr>
        </a:p>
      </dgm:t>
    </dgm:pt>
    <dgm:pt modelId="{8B8FF0CF-E81F-439C-92EE-82FEC9692117}" type="sibTrans" cxnId="{5B8C9F76-AEAC-4961-91DC-D281F55B1523}">
      <dgm:prSet/>
      <dgm:spPr/>
      <dgm:t>
        <a:bodyPr/>
        <a:lstStyle/>
        <a:p>
          <a:endParaRPr lang="en-IN"/>
        </a:p>
      </dgm:t>
    </dgm:pt>
    <dgm:pt modelId="{22A69A2F-1AAE-4E91-BE21-EF17642D0B7C}">
      <dgm:prSet phldrT="[Text]"/>
      <dgm:spPr/>
      <dgm:t>
        <a:bodyPr/>
        <a:lstStyle/>
        <a:p>
          <a:r>
            <a:rPr lang="en-IN" b="1" dirty="0" smtClean="0">
              <a:latin typeface="Bookman Old Style" pitchFamily="18" charset="0"/>
            </a:rPr>
            <a:t>Filament Lamp</a:t>
          </a:r>
          <a:endParaRPr lang="en-IN" b="1" dirty="0">
            <a:latin typeface="Bookman Old Style" pitchFamily="18" charset="0"/>
          </a:endParaRPr>
        </a:p>
      </dgm:t>
    </dgm:pt>
    <dgm:pt modelId="{55204D71-6959-4BA6-AC04-895D9EB4F106}" type="parTrans" cxnId="{3AE0DEF1-7D91-4814-9EC6-258FB9D3B7FD}">
      <dgm:prSet/>
      <dgm:spPr/>
      <dgm:t>
        <a:bodyPr/>
        <a:lstStyle/>
        <a:p>
          <a:endParaRPr lang="en-IN"/>
        </a:p>
      </dgm:t>
    </dgm:pt>
    <dgm:pt modelId="{F795AE77-838B-4A8C-94CD-823988CBF125}" type="sibTrans" cxnId="{3AE0DEF1-7D91-4814-9EC6-258FB9D3B7FD}">
      <dgm:prSet/>
      <dgm:spPr/>
      <dgm:t>
        <a:bodyPr/>
        <a:lstStyle/>
        <a:p>
          <a:endParaRPr lang="en-IN"/>
        </a:p>
      </dgm:t>
    </dgm:pt>
    <dgm:pt modelId="{214EF74E-F793-4024-BC57-2C11BCFA6786}">
      <dgm:prSet phldrT="[Text]"/>
      <dgm:spPr/>
      <dgm:t>
        <a:bodyPr/>
        <a:lstStyle/>
        <a:p>
          <a:r>
            <a:rPr lang="en-IN" b="1" dirty="0" smtClean="0">
              <a:latin typeface="Bookman Old Style" pitchFamily="18" charset="0"/>
            </a:rPr>
            <a:t>Tungsten Lamp</a:t>
          </a:r>
          <a:endParaRPr lang="en-IN" b="1" dirty="0">
            <a:latin typeface="Bookman Old Style" pitchFamily="18" charset="0"/>
          </a:endParaRPr>
        </a:p>
      </dgm:t>
    </dgm:pt>
    <dgm:pt modelId="{C400B43D-F061-4AD7-B7B9-636B9F68C273}" type="parTrans" cxnId="{01E2BE43-0282-4A17-8EF0-E7B255FDBBBC}">
      <dgm:prSet/>
      <dgm:spPr/>
      <dgm:t>
        <a:bodyPr/>
        <a:lstStyle/>
        <a:p>
          <a:endParaRPr lang="en-IN"/>
        </a:p>
      </dgm:t>
    </dgm:pt>
    <dgm:pt modelId="{7F710CF6-7BB7-4C3F-BB8B-FA5A9D6E27B2}" type="sibTrans" cxnId="{01E2BE43-0282-4A17-8EF0-E7B255FDBBBC}">
      <dgm:prSet/>
      <dgm:spPr/>
      <dgm:t>
        <a:bodyPr/>
        <a:lstStyle/>
        <a:p>
          <a:endParaRPr lang="en-IN"/>
        </a:p>
      </dgm:t>
    </dgm:pt>
    <dgm:pt modelId="{0E839A1E-06AD-463F-8D80-DA62A284E7E8}">
      <dgm:prSet phldrT="[Text]"/>
      <dgm:spPr/>
      <dgm:t>
        <a:bodyPr/>
        <a:lstStyle/>
        <a:p>
          <a:r>
            <a:rPr lang="en-IN" b="1" dirty="0" smtClean="0">
              <a:latin typeface="Bookman Old Style" pitchFamily="18" charset="0"/>
            </a:rPr>
            <a:t>Problems</a:t>
          </a:r>
          <a:endParaRPr lang="en-IN" b="1" dirty="0">
            <a:latin typeface="Bookman Old Style" pitchFamily="18" charset="0"/>
          </a:endParaRPr>
        </a:p>
      </dgm:t>
    </dgm:pt>
    <dgm:pt modelId="{D3B83FC6-B0CE-4715-950D-EEFB70B13ED8}" type="parTrans" cxnId="{AED8A21D-BC8D-4608-A9EF-195A3DD73687}">
      <dgm:prSet/>
      <dgm:spPr/>
      <dgm:t>
        <a:bodyPr/>
        <a:lstStyle/>
        <a:p>
          <a:endParaRPr lang="en-IN" b="1">
            <a:latin typeface="Bookman Old Style" pitchFamily="18" charset="0"/>
          </a:endParaRPr>
        </a:p>
      </dgm:t>
    </dgm:pt>
    <dgm:pt modelId="{2917D21A-0321-47B4-9658-D5F86B6EC78B}" type="sibTrans" cxnId="{AED8A21D-BC8D-4608-A9EF-195A3DD73687}">
      <dgm:prSet/>
      <dgm:spPr/>
      <dgm:t>
        <a:bodyPr/>
        <a:lstStyle/>
        <a:p>
          <a:endParaRPr lang="en-IN"/>
        </a:p>
      </dgm:t>
    </dgm:pt>
    <dgm:pt modelId="{A959CE98-E195-46D3-9704-4C1CCB6CC5E2}">
      <dgm:prSet phldrT="[Text]"/>
      <dgm:spPr/>
      <dgm:t>
        <a:bodyPr/>
        <a:lstStyle/>
        <a:p>
          <a:r>
            <a:rPr lang="en-IN" b="1" dirty="0" smtClean="0">
              <a:latin typeface="Bookman Old Style" pitchFamily="18" charset="0"/>
            </a:rPr>
            <a:t>Short circuit leads to Arc</a:t>
          </a:r>
          <a:endParaRPr lang="en-IN" b="1" dirty="0">
            <a:latin typeface="Bookman Old Style" pitchFamily="18" charset="0"/>
          </a:endParaRPr>
        </a:p>
      </dgm:t>
    </dgm:pt>
    <dgm:pt modelId="{2AA3C015-43F7-463D-84FE-1D54EA07CD95}" type="parTrans" cxnId="{88A0298A-868E-43BC-A4B9-221492E57283}">
      <dgm:prSet/>
      <dgm:spPr/>
      <dgm:t>
        <a:bodyPr/>
        <a:lstStyle/>
        <a:p>
          <a:endParaRPr lang="en-IN"/>
        </a:p>
      </dgm:t>
    </dgm:pt>
    <dgm:pt modelId="{F3774B56-2402-496B-B274-1B0FFDE7366D}" type="sibTrans" cxnId="{88A0298A-868E-43BC-A4B9-221492E57283}">
      <dgm:prSet/>
      <dgm:spPr/>
      <dgm:t>
        <a:bodyPr/>
        <a:lstStyle/>
        <a:p>
          <a:endParaRPr lang="en-IN"/>
        </a:p>
      </dgm:t>
    </dgm:pt>
    <dgm:pt modelId="{BF0798A1-0113-4D36-98D0-E75D49C78E46}">
      <dgm:prSet phldrT="[Text]"/>
      <dgm:spPr/>
      <dgm:t>
        <a:bodyPr/>
        <a:lstStyle/>
        <a:p>
          <a:r>
            <a:rPr lang="en-IN" b="1" dirty="0" smtClean="0">
              <a:latin typeface="Bookman Old Style" pitchFamily="18" charset="0"/>
            </a:rPr>
            <a:t>Loose/poor Connections leads to Heating </a:t>
          </a:r>
          <a:endParaRPr lang="en-IN" b="1" dirty="0">
            <a:latin typeface="Bookman Old Style" pitchFamily="18" charset="0"/>
          </a:endParaRPr>
        </a:p>
      </dgm:t>
    </dgm:pt>
    <dgm:pt modelId="{3F8858FF-89EE-4F7D-8CD0-4CE74B1FEC91}" type="parTrans" cxnId="{11170972-2D00-4E27-838E-BDB30D2BC115}">
      <dgm:prSet/>
      <dgm:spPr/>
      <dgm:t>
        <a:bodyPr/>
        <a:lstStyle/>
        <a:p>
          <a:endParaRPr lang="en-IN"/>
        </a:p>
      </dgm:t>
    </dgm:pt>
    <dgm:pt modelId="{B73E9798-AFA5-48C3-99CB-314A44E38664}" type="sibTrans" cxnId="{11170972-2D00-4E27-838E-BDB30D2BC115}">
      <dgm:prSet/>
      <dgm:spPr/>
      <dgm:t>
        <a:bodyPr/>
        <a:lstStyle/>
        <a:p>
          <a:endParaRPr lang="en-IN"/>
        </a:p>
      </dgm:t>
    </dgm:pt>
    <dgm:pt modelId="{D38A4990-C46D-446A-B436-BE556ECA65B4}" type="pres">
      <dgm:prSet presAssocID="{6FA5C93B-A2E9-4B6B-B57C-88C4CF56A615}" presName="composite" presStyleCnt="0">
        <dgm:presLayoutVars>
          <dgm:chMax val="5"/>
          <dgm:dir/>
          <dgm:animLvl val="ctr"/>
          <dgm:resizeHandles val="exact"/>
        </dgm:presLayoutVars>
      </dgm:prSet>
      <dgm:spPr/>
      <dgm:t>
        <a:bodyPr/>
        <a:lstStyle/>
        <a:p>
          <a:endParaRPr lang="en-IN"/>
        </a:p>
      </dgm:t>
    </dgm:pt>
    <dgm:pt modelId="{D53403B2-2233-4485-ADF4-F3EF83B5B04F}" type="pres">
      <dgm:prSet presAssocID="{6FA5C93B-A2E9-4B6B-B57C-88C4CF56A615}" presName="cycle" presStyleCnt="0"/>
      <dgm:spPr/>
      <dgm:t>
        <a:bodyPr/>
        <a:lstStyle/>
        <a:p>
          <a:endParaRPr lang="en-IN"/>
        </a:p>
      </dgm:t>
    </dgm:pt>
    <dgm:pt modelId="{94767EC5-8B4A-48BA-BD51-5616C471374A}" type="pres">
      <dgm:prSet presAssocID="{6FA5C93B-A2E9-4B6B-B57C-88C4CF56A615}" presName="centerShape" presStyleCnt="0"/>
      <dgm:spPr/>
      <dgm:t>
        <a:bodyPr/>
        <a:lstStyle/>
        <a:p>
          <a:endParaRPr lang="en-IN"/>
        </a:p>
      </dgm:t>
    </dgm:pt>
    <dgm:pt modelId="{9A99FA3F-7DB8-41B2-97F3-B26CB823F973}" type="pres">
      <dgm:prSet presAssocID="{6FA5C93B-A2E9-4B6B-B57C-88C4CF56A615}" presName="connSite" presStyleLbl="node1" presStyleIdx="0" presStyleCnt="4"/>
      <dgm:spPr/>
      <dgm:t>
        <a:bodyPr/>
        <a:lstStyle/>
        <a:p>
          <a:endParaRPr lang="en-IN"/>
        </a:p>
      </dgm:t>
    </dgm:pt>
    <dgm:pt modelId="{F98DFAD8-C9E7-407C-9FE4-194C030C9F2C}" type="pres">
      <dgm:prSet presAssocID="{6FA5C93B-A2E9-4B6B-B57C-88C4CF56A615}" presName="visible" presStyleLbl="node1" presStyleIdx="0" presStyleCnt="4" custScaleX="79551" custScaleY="62426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  <dgm:t>
        <a:bodyPr/>
        <a:lstStyle/>
        <a:p>
          <a:endParaRPr lang="en-IN"/>
        </a:p>
      </dgm:t>
    </dgm:pt>
    <dgm:pt modelId="{34747A64-35AD-4D57-B7E4-F3A111654226}" type="pres">
      <dgm:prSet presAssocID="{41176249-F5BA-456C-972A-1CC4B765C1A9}" presName="Name25" presStyleLbl="parChTrans1D1" presStyleIdx="0" presStyleCnt="3"/>
      <dgm:spPr/>
      <dgm:t>
        <a:bodyPr/>
        <a:lstStyle/>
        <a:p>
          <a:endParaRPr lang="en-IN"/>
        </a:p>
      </dgm:t>
    </dgm:pt>
    <dgm:pt modelId="{BF76D7F9-4830-478B-8959-D958180BB561}" type="pres">
      <dgm:prSet presAssocID="{4584D44A-BFFD-41F9-BF26-865902E85813}" presName="node" presStyleCnt="0"/>
      <dgm:spPr/>
      <dgm:t>
        <a:bodyPr/>
        <a:lstStyle/>
        <a:p>
          <a:endParaRPr lang="en-IN"/>
        </a:p>
      </dgm:t>
    </dgm:pt>
    <dgm:pt modelId="{303C3CA1-00C6-455C-8AA4-245FD9C00D36}" type="pres">
      <dgm:prSet presAssocID="{4584D44A-BFFD-41F9-BF26-865902E85813}" presName="parentNode" presStyleLbl="node1" presStyleIdx="1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n-IN"/>
        </a:p>
      </dgm:t>
    </dgm:pt>
    <dgm:pt modelId="{77E043BC-D332-47D7-AEF4-6A360E832F9D}" type="pres">
      <dgm:prSet presAssocID="{4584D44A-BFFD-41F9-BF26-865902E85813}" presName="childNode" presStyleLbl="revTx" presStyleIdx="0" presStyleCnt="3">
        <dgm:presLayoutVars>
          <dgm:bulletEnabled val="1"/>
        </dgm:presLayoutVars>
      </dgm:prSet>
      <dgm:spPr/>
      <dgm:t>
        <a:bodyPr/>
        <a:lstStyle/>
        <a:p>
          <a:endParaRPr lang="en-IN"/>
        </a:p>
      </dgm:t>
    </dgm:pt>
    <dgm:pt modelId="{537C48FB-4D4C-45A6-9D3B-3F86CA366449}" type="pres">
      <dgm:prSet presAssocID="{36F3EDA2-CDD5-446B-92E0-303CAFD48D25}" presName="Name25" presStyleLbl="parChTrans1D1" presStyleIdx="1" presStyleCnt="3"/>
      <dgm:spPr/>
      <dgm:t>
        <a:bodyPr/>
        <a:lstStyle/>
        <a:p>
          <a:endParaRPr lang="en-IN"/>
        </a:p>
      </dgm:t>
    </dgm:pt>
    <dgm:pt modelId="{4802974C-99F5-44B6-919E-B4CDDED0B8B8}" type="pres">
      <dgm:prSet presAssocID="{8E6DE76C-1877-433D-85CD-A994BBD38000}" presName="node" presStyleCnt="0"/>
      <dgm:spPr/>
      <dgm:t>
        <a:bodyPr/>
        <a:lstStyle/>
        <a:p>
          <a:endParaRPr lang="en-IN"/>
        </a:p>
      </dgm:t>
    </dgm:pt>
    <dgm:pt modelId="{18E2D0E4-103E-47FA-A149-30B707083F38}" type="pres">
      <dgm:prSet presAssocID="{8E6DE76C-1877-433D-85CD-A994BBD38000}" presName="parentNode" presStyleLbl="node1" presStyleIdx="2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n-IN"/>
        </a:p>
      </dgm:t>
    </dgm:pt>
    <dgm:pt modelId="{D340550D-000A-4199-8023-5D917B886107}" type="pres">
      <dgm:prSet presAssocID="{8E6DE76C-1877-433D-85CD-A994BBD38000}" presName="childNode" presStyleLbl="revTx" presStyleIdx="1" presStyleCnt="3">
        <dgm:presLayoutVars>
          <dgm:bulletEnabled val="1"/>
        </dgm:presLayoutVars>
      </dgm:prSet>
      <dgm:spPr/>
      <dgm:t>
        <a:bodyPr/>
        <a:lstStyle/>
        <a:p>
          <a:endParaRPr lang="en-IN"/>
        </a:p>
      </dgm:t>
    </dgm:pt>
    <dgm:pt modelId="{B3EC396D-2EBF-40E2-81BA-E9F9F82ADE1D}" type="pres">
      <dgm:prSet presAssocID="{D3B83FC6-B0CE-4715-950D-EEFB70B13ED8}" presName="Name25" presStyleLbl="parChTrans1D1" presStyleIdx="2" presStyleCnt="3"/>
      <dgm:spPr/>
      <dgm:t>
        <a:bodyPr/>
        <a:lstStyle/>
        <a:p>
          <a:endParaRPr lang="en-IN"/>
        </a:p>
      </dgm:t>
    </dgm:pt>
    <dgm:pt modelId="{1582888B-06F3-491B-8E7C-652747FDA9ED}" type="pres">
      <dgm:prSet presAssocID="{0E839A1E-06AD-463F-8D80-DA62A284E7E8}" presName="node" presStyleCnt="0"/>
      <dgm:spPr/>
      <dgm:t>
        <a:bodyPr/>
        <a:lstStyle/>
        <a:p>
          <a:endParaRPr lang="en-IN"/>
        </a:p>
      </dgm:t>
    </dgm:pt>
    <dgm:pt modelId="{74F14941-DC66-476A-9987-48C27398016B}" type="pres">
      <dgm:prSet presAssocID="{0E839A1E-06AD-463F-8D80-DA62A284E7E8}" presName="parentNode" presStyleLbl="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n-IN"/>
        </a:p>
      </dgm:t>
    </dgm:pt>
    <dgm:pt modelId="{4EB102FD-F40F-42C6-A663-69EFB9CE9CA7}" type="pres">
      <dgm:prSet presAssocID="{0E839A1E-06AD-463F-8D80-DA62A284E7E8}" presName="childNode" presStyleLbl="revTx" presStyleIdx="2" presStyleCnt="3">
        <dgm:presLayoutVars>
          <dgm:bulletEnabled val="1"/>
        </dgm:presLayoutVars>
      </dgm:prSet>
      <dgm:spPr/>
      <dgm:t>
        <a:bodyPr/>
        <a:lstStyle/>
        <a:p>
          <a:endParaRPr lang="en-IN"/>
        </a:p>
      </dgm:t>
    </dgm:pt>
  </dgm:ptLst>
  <dgm:cxnLst>
    <dgm:cxn modelId="{3AE0DEF1-7D91-4814-9EC6-258FB9D3B7FD}" srcId="{8E6DE76C-1877-433D-85CD-A994BBD38000}" destId="{22A69A2F-1AAE-4E91-BE21-EF17642D0B7C}" srcOrd="0" destOrd="0" parTransId="{55204D71-6959-4BA6-AC04-895D9EB4F106}" sibTransId="{F795AE77-838B-4A8C-94CD-823988CBF125}"/>
    <dgm:cxn modelId="{96AFE30D-108E-4BB4-8332-6A6ACDF8217F}" type="presOf" srcId="{B160E2EC-B2E9-40C7-92DC-559A1C09DAB1}" destId="{77E043BC-D332-47D7-AEF4-6A360E832F9D}" srcOrd="0" destOrd="1" presId="urn:microsoft.com/office/officeart/2005/8/layout/radial2"/>
    <dgm:cxn modelId="{BF36ED04-89F8-4F01-B358-0833A45B2C59}" srcId="{4584D44A-BFFD-41F9-BF26-865902E85813}" destId="{B160E2EC-B2E9-40C7-92DC-559A1C09DAB1}" srcOrd="1" destOrd="0" parTransId="{E2C43CA5-E309-41A6-9BCB-B1534BF769CF}" sibTransId="{738BE8FB-9A59-4415-A4E8-09D7A47E7546}"/>
    <dgm:cxn modelId="{1879C9E7-1B5E-44AA-B2A1-6D1C54C1B9E1}" type="presOf" srcId="{63D42E1B-DCC6-45CE-AA92-B16424679DF0}" destId="{77E043BC-D332-47D7-AEF4-6A360E832F9D}" srcOrd="0" destOrd="0" presId="urn:microsoft.com/office/officeart/2005/8/layout/radial2"/>
    <dgm:cxn modelId="{65ECEDB2-1972-41EA-A3AC-5BBF62B581EC}" type="presOf" srcId="{41176249-F5BA-456C-972A-1CC4B765C1A9}" destId="{34747A64-35AD-4D57-B7E4-F3A111654226}" srcOrd="0" destOrd="0" presId="urn:microsoft.com/office/officeart/2005/8/layout/radial2"/>
    <dgm:cxn modelId="{2D6F8D16-618C-4CCF-99A2-EBB70D26A39A}" type="presOf" srcId="{8E6DE76C-1877-433D-85CD-A994BBD38000}" destId="{18E2D0E4-103E-47FA-A149-30B707083F38}" srcOrd="0" destOrd="0" presId="urn:microsoft.com/office/officeart/2005/8/layout/radial2"/>
    <dgm:cxn modelId="{4628ADFE-7BD1-4241-896B-08E5EE2A67B0}" type="presOf" srcId="{A959CE98-E195-46D3-9704-4C1CCB6CC5E2}" destId="{4EB102FD-F40F-42C6-A663-69EFB9CE9CA7}" srcOrd="0" destOrd="0" presId="urn:microsoft.com/office/officeart/2005/8/layout/radial2"/>
    <dgm:cxn modelId="{AC1910B2-E68D-4FBF-B0F9-3643A4870A29}" type="presOf" srcId="{BF0798A1-0113-4D36-98D0-E75D49C78E46}" destId="{4EB102FD-F40F-42C6-A663-69EFB9CE9CA7}" srcOrd="0" destOrd="1" presId="urn:microsoft.com/office/officeart/2005/8/layout/radial2"/>
    <dgm:cxn modelId="{542FAC03-5DDA-4DD1-907D-DEA2C4F213D7}" type="presOf" srcId="{4584D44A-BFFD-41F9-BF26-865902E85813}" destId="{303C3CA1-00C6-455C-8AA4-245FD9C00D36}" srcOrd="0" destOrd="0" presId="urn:microsoft.com/office/officeart/2005/8/layout/radial2"/>
    <dgm:cxn modelId="{BA794A9D-2382-4DD2-B633-BBA612C44A57}" type="presOf" srcId="{214EF74E-F793-4024-BC57-2C11BCFA6786}" destId="{D340550D-000A-4199-8023-5D917B886107}" srcOrd="0" destOrd="1" presId="urn:microsoft.com/office/officeart/2005/8/layout/radial2"/>
    <dgm:cxn modelId="{01E2BE43-0282-4A17-8EF0-E7B255FDBBBC}" srcId="{8E6DE76C-1877-433D-85CD-A994BBD38000}" destId="{214EF74E-F793-4024-BC57-2C11BCFA6786}" srcOrd="1" destOrd="0" parTransId="{C400B43D-F061-4AD7-B7B9-636B9F68C273}" sibTransId="{7F710CF6-7BB7-4C3F-BB8B-FA5A9D6E27B2}"/>
    <dgm:cxn modelId="{2E4D92D7-CDE9-4485-AEFB-0E4356EA1CA3}" type="presOf" srcId="{22A69A2F-1AAE-4E91-BE21-EF17642D0B7C}" destId="{D340550D-000A-4199-8023-5D917B886107}" srcOrd="0" destOrd="0" presId="urn:microsoft.com/office/officeart/2005/8/layout/radial2"/>
    <dgm:cxn modelId="{5B8C9F76-AEAC-4961-91DC-D281F55B1523}" srcId="{6FA5C93B-A2E9-4B6B-B57C-88C4CF56A615}" destId="{8E6DE76C-1877-433D-85CD-A994BBD38000}" srcOrd="1" destOrd="0" parTransId="{36F3EDA2-CDD5-446B-92E0-303CAFD48D25}" sibTransId="{8B8FF0CF-E81F-439C-92EE-82FEC9692117}"/>
    <dgm:cxn modelId="{46E9B244-5491-4862-9C9F-0DD2B6849600}" srcId="{6FA5C93B-A2E9-4B6B-B57C-88C4CF56A615}" destId="{4584D44A-BFFD-41F9-BF26-865902E85813}" srcOrd="0" destOrd="0" parTransId="{41176249-F5BA-456C-972A-1CC4B765C1A9}" sibTransId="{81CB54A9-4D1E-498D-9851-E9DF11E96AC6}"/>
    <dgm:cxn modelId="{7070BA64-88B2-4003-922E-B03963E8BDB1}" type="presOf" srcId="{0E839A1E-06AD-463F-8D80-DA62A284E7E8}" destId="{74F14941-DC66-476A-9987-48C27398016B}" srcOrd="0" destOrd="0" presId="urn:microsoft.com/office/officeart/2005/8/layout/radial2"/>
    <dgm:cxn modelId="{88A0298A-868E-43BC-A4B9-221492E57283}" srcId="{0E839A1E-06AD-463F-8D80-DA62A284E7E8}" destId="{A959CE98-E195-46D3-9704-4C1CCB6CC5E2}" srcOrd="0" destOrd="0" parTransId="{2AA3C015-43F7-463D-84FE-1D54EA07CD95}" sibTransId="{F3774B56-2402-496B-B274-1B0FFDE7366D}"/>
    <dgm:cxn modelId="{11170972-2D00-4E27-838E-BDB30D2BC115}" srcId="{0E839A1E-06AD-463F-8D80-DA62A284E7E8}" destId="{BF0798A1-0113-4D36-98D0-E75D49C78E46}" srcOrd="1" destOrd="0" parTransId="{3F8858FF-89EE-4F7D-8CD0-4CE74B1FEC91}" sibTransId="{B73E9798-AFA5-48C3-99CB-314A44E38664}"/>
    <dgm:cxn modelId="{7EB2E3A6-4BF0-4488-A536-2D50926D60DE}" srcId="{4584D44A-BFFD-41F9-BF26-865902E85813}" destId="{63D42E1B-DCC6-45CE-AA92-B16424679DF0}" srcOrd="0" destOrd="0" parTransId="{DC4631C3-C8DE-4C7A-BC0B-FCB03C6E6DEF}" sibTransId="{DFA77D4F-C341-467B-A5CF-A016CE9E9BE2}"/>
    <dgm:cxn modelId="{33471593-8C1F-4E2D-A124-1B344824BD8B}" type="presOf" srcId="{36F3EDA2-CDD5-446B-92E0-303CAFD48D25}" destId="{537C48FB-4D4C-45A6-9D3B-3F86CA366449}" srcOrd="0" destOrd="0" presId="urn:microsoft.com/office/officeart/2005/8/layout/radial2"/>
    <dgm:cxn modelId="{4AF6C21E-EC3D-49E9-9050-55A28DC9E1C7}" type="presOf" srcId="{6FA5C93B-A2E9-4B6B-B57C-88C4CF56A615}" destId="{D38A4990-C46D-446A-B436-BE556ECA65B4}" srcOrd="0" destOrd="0" presId="urn:microsoft.com/office/officeart/2005/8/layout/radial2"/>
    <dgm:cxn modelId="{1EA61BEC-E3C0-431A-A551-B03FB11E51FF}" type="presOf" srcId="{D3B83FC6-B0CE-4715-950D-EEFB70B13ED8}" destId="{B3EC396D-2EBF-40E2-81BA-E9F9F82ADE1D}" srcOrd="0" destOrd="0" presId="urn:microsoft.com/office/officeart/2005/8/layout/radial2"/>
    <dgm:cxn modelId="{AED8A21D-BC8D-4608-A9EF-195A3DD73687}" srcId="{6FA5C93B-A2E9-4B6B-B57C-88C4CF56A615}" destId="{0E839A1E-06AD-463F-8D80-DA62A284E7E8}" srcOrd="2" destOrd="0" parTransId="{D3B83FC6-B0CE-4715-950D-EEFB70B13ED8}" sibTransId="{2917D21A-0321-47B4-9658-D5F86B6EC78B}"/>
    <dgm:cxn modelId="{001C7D3A-0492-45F1-9A68-35B760B03EA4}" type="presParOf" srcId="{D38A4990-C46D-446A-B436-BE556ECA65B4}" destId="{D53403B2-2233-4485-ADF4-F3EF83B5B04F}" srcOrd="0" destOrd="0" presId="urn:microsoft.com/office/officeart/2005/8/layout/radial2"/>
    <dgm:cxn modelId="{90A3565D-100B-405B-84A4-CE615B8FA271}" type="presParOf" srcId="{D53403B2-2233-4485-ADF4-F3EF83B5B04F}" destId="{94767EC5-8B4A-48BA-BD51-5616C471374A}" srcOrd="0" destOrd="0" presId="urn:microsoft.com/office/officeart/2005/8/layout/radial2"/>
    <dgm:cxn modelId="{6CD5F75F-8BEE-4BF2-9F2E-311C17E177FC}" type="presParOf" srcId="{94767EC5-8B4A-48BA-BD51-5616C471374A}" destId="{9A99FA3F-7DB8-41B2-97F3-B26CB823F973}" srcOrd="0" destOrd="0" presId="urn:microsoft.com/office/officeart/2005/8/layout/radial2"/>
    <dgm:cxn modelId="{1B4586D5-6E5D-4E27-8B7F-EF8E696628D3}" type="presParOf" srcId="{94767EC5-8B4A-48BA-BD51-5616C471374A}" destId="{F98DFAD8-C9E7-407C-9FE4-194C030C9F2C}" srcOrd="1" destOrd="0" presId="urn:microsoft.com/office/officeart/2005/8/layout/radial2"/>
    <dgm:cxn modelId="{13ED6E62-AE19-4625-92E9-01E75D91F14C}" type="presParOf" srcId="{D53403B2-2233-4485-ADF4-F3EF83B5B04F}" destId="{34747A64-35AD-4D57-B7E4-F3A111654226}" srcOrd="1" destOrd="0" presId="urn:microsoft.com/office/officeart/2005/8/layout/radial2"/>
    <dgm:cxn modelId="{96A5DB2D-FAD7-42AE-B244-684D65DC0602}" type="presParOf" srcId="{D53403B2-2233-4485-ADF4-F3EF83B5B04F}" destId="{BF76D7F9-4830-478B-8959-D958180BB561}" srcOrd="2" destOrd="0" presId="urn:microsoft.com/office/officeart/2005/8/layout/radial2"/>
    <dgm:cxn modelId="{BF3921B1-DB6C-444F-A06C-8949348C1DBD}" type="presParOf" srcId="{BF76D7F9-4830-478B-8959-D958180BB561}" destId="{303C3CA1-00C6-455C-8AA4-245FD9C00D36}" srcOrd="0" destOrd="0" presId="urn:microsoft.com/office/officeart/2005/8/layout/radial2"/>
    <dgm:cxn modelId="{F1AAF85D-A21A-470C-BB53-DF78E86BE013}" type="presParOf" srcId="{BF76D7F9-4830-478B-8959-D958180BB561}" destId="{77E043BC-D332-47D7-AEF4-6A360E832F9D}" srcOrd="1" destOrd="0" presId="urn:microsoft.com/office/officeart/2005/8/layout/radial2"/>
    <dgm:cxn modelId="{B3BD8CBB-F58F-498E-85CD-1204F560C7D1}" type="presParOf" srcId="{D53403B2-2233-4485-ADF4-F3EF83B5B04F}" destId="{537C48FB-4D4C-45A6-9D3B-3F86CA366449}" srcOrd="3" destOrd="0" presId="urn:microsoft.com/office/officeart/2005/8/layout/radial2"/>
    <dgm:cxn modelId="{6C7FFC5B-62FC-4090-8D75-C1D673B34532}" type="presParOf" srcId="{D53403B2-2233-4485-ADF4-F3EF83B5B04F}" destId="{4802974C-99F5-44B6-919E-B4CDDED0B8B8}" srcOrd="4" destOrd="0" presId="urn:microsoft.com/office/officeart/2005/8/layout/radial2"/>
    <dgm:cxn modelId="{7F241F3B-2366-4FF6-A540-2597BDBFA371}" type="presParOf" srcId="{4802974C-99F5-44B6-919E-B4CDDED0B8B8}" destId="{18E2D0E4-103E-47FA-A149-30B707083F38}" srcOrd="0" destOrd="0" presId="urn:microsoft.com/office/officeart/2005/8/layout/radial2"/>
    <dgm:cxn modelId="{1BBE9574-A8CD-4067-9CAD-831EB692FAD0}" type="presParOf" srcId="{4802974C-99F5-44B6-919E-B4CDDED0B8B8}" destId="{D340550D-000A-4199-8023-5D917B886107}" srcOrd="1" destOrd="0" presId="urn:microsoft.com/office/officeart/2005/8/layout/radial2"/>
    <dgm:cxn modelId="{1FFB0C3A-DCD3-4DB9-9367-922F4907D316}" type="presParOf" srcId="{D53403B2-2233-4485-ADF4-F3EF83B5B04F}" destId="{B3EC396D-2EBF-40E2-81BA-E9F9F82ADE1D}" srcOrd="5" destOrd="0" presId="urn:microsoft.com/office/officeart/2005/8/layout/radial2"/>
    <dgm:cxn modelId="{618B324C-1AFE-45BE-8E05-53B19BE790B6}" type="presParOf" srcId="{D53403B2-2233-4485-ADF4-F3EF83B5B04F}" destId="{1582888B-06F3-491B-8E7C-652747FDA9ED}" srcOrd="6" destOrd="0" presId="urn:microsoft.com/office/officeart/2005/8/layout/radial2"/>
    <dgm:cxn modelId="{9673B650-6042-4C60-912D-F5DF0677CA09}" type="presParOf" srcId="{1582888B-06F3-491B-8E7C-652747FDA9ED}" destId="{74F14941-DC66-476A-9987-48C27398016B}" srcOrd="0" destOrd="0" presId="urn:microsoft.com/office/officeart/2005/8/layout/radial2"/>
    <dgm:cxn modelId="{B421778F-457A-4587-B8DE-2F1FC84AC3D5}" type="presParOf" srcId="{1582888B-06F3-491B-8E7C-652747FDA9ED}" destId="{4EB102FD-F40F-42C6-A663-69EFB9CE9CA7}" srcOrd="1" destOrd="0" presId="urn:microsoft.com/office/officeart/2005/8/layout/radial2"/>
  </dgm:cxnLst>
  <dgm:bg/>
  <dgm:whole/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A48D2261-05B8-4072-A3BC-579213493E04}" type="doc">
      <dgm:prSet loTypeId="urn:microsoft.com/office/officeart/2005/8/layout/radial4" loCatId="relationship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IN"/>
        </a:p>
      </dgm:t>
    </dgm:pt>
    <dgm:pt modelId="{461CF312-A948-4295-A7AC-77266A3E460B}">
      <dgm:prSet phldrT="[Text]" custT="1"/>
      <dgm:spPr/>
      <dgm:t>
        <a:bodyPr/>
        <a:lstStyle/>
        <a:p>
          <a:r>
            <a:rPr lang="en-IN" sz="2400" b="1" dirty="0" smtClean="0"/>
            <a:t>Problems in Electrical Appliances made of Resistance</a:t>
          </a:r>
          <a:endParaRPr lang="en-IN" sz="2400" b="1" dirty="0"/>
        </a:p>
      </dgm:t>
    </dgm:pt>
    <dgm:pt modelId="{EC658E3A-9949-4B43-A0D4-1030DD3521E0}" type="parTrans" cxnId="{E2782F28-83E7-4308-8594-A3A0FAB48FC4}">
      <dgm:prSet/>
      <dgm:spPr/>
      <dgm:t>
        <a:bodyPr/>
        <a:lstStyle/>
        <a:p>
          <a:endParaRPr lang="en-IN"/>
        </a:p>
      </dgm:t>
    </dgm:pt>
    <dgm:pt modelId="{8D0ED645-CA5C-4264-AEE7-E9DF85E6A78F}" type="sibTrans" cxnId="{E2782F28-83E7-4308-8594-A3A0FAB48FC4}">
      <dgm:prSet/>
      <dgm:spPr/>
      <dgm:t>
        <a:bodyPr/>
        <a:lstStyle/>
        <a:p>
          <a:endParaRPr lang="en-IN"/>
        </a:p>
      </dgm:t>
    </dgm:pt>
    <dgm:pt modelId="{68DBCABE-956E-47AA-B47B-F389F7FF994B}">
      <dgm:prSet phldrT="[Text]" custT="1"/>
      <dgm:spPr/>
      <dgm:t>
        <a:bodyPr/>
        <a:lstStyle/>
        <a:p>
          <a:r>
            <a:rPr lang="en-IN" sz="3200" b="1" dirty="0" smtClean="0"/>
            <a:t>Infrared Thermometers</a:t>
          </a:r>
          <a:endParaRPr lang="en-IN" sz="3200" b="1" dirty="0"/>
        </a:p>
      </dgm:t>
    </dgm:pt>
    <dgm:pt modelId="{072078A5-BAB9-4D97-8EF4-24FB2BBF36D4}" type="parTrans" cxnId="{6E42FB23-B91F-4FF8-9AFB-A0470F40C74A}">
      <dgm:prSet/>
      <dgm:spPr/>
      <dgm:t>
        <a:bodyPr/>
        <a:lstStyle/>
        <a:p>
          <a:endParaRPr lang="en-IN" sz="2400" b="1"/>
        </a:p>
      </dgm:t>
    </dgm:pt>
    <dgm:pt modelId="{2C420A66-2A0C-48B6-9460-219F9A3629F5}" type="sibTrans" cxnId="{6E42FB23-B91F-4FF8-9AFB-A0470F40C74A}">
      <dgm:prSet/>
      <dgm:spPr/>
      <dgm:t>
        <a:bodyPr/>
        <a:lstStyle/>
        <a:p>
          <a:endParaRPr lang="en-IN"/>
        </a:p>
      </dgm:t>
    </dgm:pt>
    <dgm:pt modelId="{5899686F-47F7-4BDC-986D-C26BDE054251}">
      <dgm:prSet phldrT="[Text]" custT="1"/>
      <dgm:spPr/>
      <dgm:t>
        <a:bodyPr/>
        <a:lstStyle/>
        <a:p>
          <a:r>
            <a:rPr lang="en-IN" sz="3200" b="1" dirty="0" smtClean="0"/>
            <a:t>Fuses</a:t>
          </a:r>
          <a:endParaRPr lang="en-IN" sz="3200" b="1" dirty="0"/>
        </a:p>
      </dgm:t>
    </dgm:pt>
    <dgm:pt modelId="{0C85216B-3B1C-4ADA-BE87-2D731FBF7061}" type="parTrans" cxnId="{8E928A0A-0F64-40BD-BF04-5497AE0DF198}">
      <dgm:prSet/>
      <dgm:spPr/>
      <dgm:t>
        <a:bodyPr/>
        <a:lstStyle/>
        <a:p>
          <a:endParaRPr lang="en-IN" sz="2400" b="1"/>
        </a:p>
      </dgm:t>
    </dgm:pt>
    <dgm:pt modelId="{73DC8205-CF26-4FB5-8D0D-E3B9113EC556}" type="sibTrans" cxnId="{8E928A0A-0F64-40BD-BF04-5497AE0DF198}">
      <dgm:prSet/>
      <dgm:spPr/>
      <dgm:t>
        <a:bodyPr/>
        <a:lstStyle/>
        <a:p>
          <a:endParaRPr lang="en-IN"/>
        </a:p>
      </dgm:t>
    </dgm:pt>
    <dgm:pt modelId="{9DD1619A-EB75-4515-A8EF-88703AA388F0}">
      <dgm:prSet phldrT="[Text]" custT="1"/>
      <dgm:spPr/>
      <dgm:t>
        <a:bodyPr/>
        <a:lstStyle/>
        <a:p>
          <a:r>
            <a:rPr lang="en-IN" sz="2800" b="1" dirty="0" smtClean="0"/>
            <a:t>Transmission Lines C.Bs</a:t>
          </a:r>
          <a:endParaRPr lang="en-IN" sz="2800" b="1" dirty="0"/>
        </a:p>
      </dgm:t>
    </dgm:pt>
    <dgm:pt modelId="{A3735832-F70C-446C-B50C-7BA6C7FF966E}" type="parTrans" cxnId="{44DAF2D3-75E6-44A2-85B3-3DB9708C3AAA}">
      <dgm:prSet/>
      <dgm:spPr/>
      <dgm:t>
        <a:bodyPr/>
        <a:lstStyle/>
        <a:p>
          <a:endParaRPr lang="en-IN" sz="2400" b="1"/>
        </a:p>
      </dgm:t>
    </dgm:pt>
    <dgm:pt modelId="{B88CEBAE-9A4F-4784-B91E-497C3F875749}" type="sibTrans" cxnId="{44DAF2D3-75E6-44A2-85B3-3DB9708C3AAA}">
      <dgm:prSet/>
      <dgm:spPr/>
      <dgm:t>
        <a:bodyPr/>
        <a:lstStyle/>
        <a:p>
          <a:endParaRPr lang="en-IN"/>
        </a:p>
      </dgm:t>
    </dgm:pt>
    <dgm:pt modelId="{B0E8B6D9-37B1-404C-8493-995C58A500AA}" type="pres">
      <dgm:prSet presAssocID="{A48D2261-05B8-4072-A3BC-579213493E04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n-IN"/>
        </a:p>
      </dgm:t>
    </dgm:pt>
    <dgm:pt modelId="{22754711-E8EA-4A67-8E2A-DC244022A834}" type="pres">
      <dgm:prSet presAssocID="{461CF312-A948-4295-A7AC-77266A3E460B}" presName="centerShape" presStyleLbl="node0" presStyleIdx="0" presStyleCnt="1"/>
      <dgm:spPr/>
      <dgm:t>
        <a:bodyPr/>
        <a:lstStyle/>
        <a:p>
          <a:endParaRPr lang="en-IN"/>
        </a:p>
      </dgm:t>
    </dgm:pt>
    <dgm:pt modelId="{2709F35C-6847-419C-A3DE-2FE60AB236FE}" type="pres">
      <dgm:prSet presAssocID="{072078A5-BAB9-4D97-8EF4-24FB2BBF36D4}" presName="parTrans" presStyleLbl="bgSibTrans2D1" presStyleIdx="0" presStyleCnt="3" custLinFactNeighborX="1409" custLinFactNeighborY="12824"/>
      <dgm:spPr/>
      <dgm:t>
        <a:bodyPr/>
        <a:lstStyle/>
        <a:p>
          <a:endParaRPr lang="en-IN"/>
        </a:p>
      </dgm:t>
    </dgm:pt>
    <dgm:pt modelId="{578DC82C-D255-4098-9EA8-5687BA4879E5}" type="pres">
      <dgm:prSet presAssocID="{68DBCABE-956E-47AA-B47B-F389F7FF994B}" presName="node" presStyleLbl="node1" presStyleIdx="0" presStyleCnt="3" custScaleX="133247">
        <dgm:presLayoutVars>
          <dgm:bulletEnabled val="1"/>
        </dgm:presLayoutVars>
      </dgm:prSet>
      <dgm:spPr/>
      <dgm:t>
        <a:bodyPr/>
        <a:lstStyle/>
        <a:p>
          <a:endParaRPr lang="en-IN"/>
        </a:p>
      </dgm:t>
    </dgm:pt>
    <dgm:pt modelId="{BCE0C6F6-8094-41FD-A906-AAA8DC133704}" type="pres">
      <dgm:prSet presAssocID="{0C85216B-3B1C-4ADA-BE87-2D731FBF7061}" presName="parTrans" presStyleLbl="bgSibTrans2D1" presStyleIdx="1" presStyleCnt="3"/>
      <dgm:spPr/>
      <dgm:t>
        <a:bodyPr/>
        <a:lstStyle/>
        <a:p>
          <a:endParaRPr lang="en-IN"/>
        </a:p>
      </dgm:t>
    </dgm:pt>
    <dgm:pt modelId="{0F53555C-BBC6-4C6F-B22A-9A382D74254B}" type="pres">
      <dgm:prSet presAssocID="{5899686F-47F7-4BDC-986D-C26BDE054251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IN"/>
        </a:p>
      </dgm:t>
    </dgm:pt>
    <dgm:pt modelId="{8D2B79B6-1588-4034-963C-80532A872B8D}" type="pres">
      <dgm:prSet presAssocID="{A3735832-F70C-446C-B50C-7BA6C7FF966E}" presName="parTrans" presStyleLbl="bgSibTrans2D1" presStyleIdx="2" presStyleCnt="3"/>
      <dgm:spPr/>
      <dgm:t>
        <a:bodyPr/>
        <a:lstStyle/>
        <a:p>
          <a:endParaRPr lang="en-IN"/>
        </a:p>
      </dgm:t>
    </dgm:pt>
    <dgm:pt modelId="{69DBFFB8-C511-4CC5-AC26-A0104BEE0DCE}" type="pres">
      <dgm:prSet presAssocID="{9DD1619A-EB75-4515-A8EF-88703AA388F0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IN"/>
        </a:p>
      </dgm:t>
    </dgm:pt>
  </dgm:ptLst>
  <dgm:cxnLst>
    <dgm:cxn modelId="{CE74A1CB-3A9F-45CE-B367-E67E8040C92E}" type="presOf" srcId="{A48D2261-05B8-4072-A3BC-579213493E04}" destId="{B0E8B6D9-37B1-404C-8493-995C58A500AA}" srcOrd="0" destOrd="0" presId="urn:microsoft.com/office/officeart/2005/8/layout/radial4"/>
    <dgm:cxn modelId="{E2782F28-83E7-4308-8594-A3A0FAB48FC4}" srcId="{A48D2261-05B8-4072-A3BC-579213493E04}" destId="{461CF312-A948-4295-A7AC-77266A3E460B}" srcOrd="0" destOrd="0" parTransId="{EC658E3A-9949-4B43-A0D4-1030DD3521E0}" sibTransId="{8D0ED645-CA5C-4264-AEE7-E9DF85E6A78F}"/>
    <dgm:cxn modelId="{619E6D61-84B4-495C-AA7F-937AF68E10BB}" type="presOf" srcId="{A3735832-F70C-446C-B50C-7BA6C7FF966E}" destId="{8D2B79B6-1588-4034-963C-80532A872B8D}" srcOrd="0" destOrd="0" presId="urn:microsoft.com/office/officeart/2005/8/layout/radial4"/>
    <dgm:cxn modelId="{6E42FB23-B91F-4FF8-9AFB-A0470F40C74A}" srcId="{461CF312-A948-4295-A7AC-77266A3E460B}" destId="{68DBCABE-956E-47AA-B47B-F389F7FF994B}" srcOrd="0" destOrd="0" parTransId="{072078A5-BAB9-4D97-8EF4-24FB2BBF36D4}" sibTransId="{2C420A66-2A0C-48B6-9460-219F9A3629F5}"/>
    <dgm:cxn modelId="{5E06A97E-CA9E-4241-A400-BB39F4360168}" type="presOf" srcId="{68DBCABE-956E-47AA-B47B-F389F7FF994B}" destId="{578DC82C-D255-4098-9EA8-5687BA4879E5}" srcOrd="0" destOrd="0" presId="urn:microsoft.com/office/officeart/2005/8/layout/radial4"/>
    <dgm:cxn modelId="{8E928A0A-0F64-40BD-BF04-5497AE0DF198}" srcId="{461CF312-A948-4295-A7AC-77266A3E460B}" destId="{5899686F-47F7-4BDC-986D-C26BDE054251}" srcOrd="1" destOrd="0" parTransId="{0C85216B-3B1C-4ADA-BE87-2D731FBF7061}" sibTransId="{73DC8205-CF26-4FB5-8D0D-E3B9113EC556}"/>
    <dgm:cxn modelId="{4545D963-BAD5-4861-B2FD-85951D242EF1}" type="presOf" srcId="{461CF312-A948-4295-A7AC-77266A3E460B}" destId="{22754711-E8EA-4A67-8E2A-DC244022A834}" srcOrd="0" destOrd="0" presId="urn:microsoft.com/office/officeart/2005/8/layout/radial4"/>
    <dgm:cxn modelId="{4CD27642-F2A9-4D8E-9D38-EA196EC42EB8}" type="presOf" srcId="{0C85216B-3B1C-4ADA-BE87-2D731FBF7061}" destId="{BCE0C6F6-8094-41FD-A906-AAA8DC133704}" srcOrd="0" destOrd="0" presId="urn:microsoft.com/office/officeart/2005/8/layout/radial4"/>
    <dgm:cxn modelId="{051983B8-951C-4812-8BBF-2C2E701A4783}" type="presOf" srcId="{5899686F-47F7-4BDC-986D-C26BDE054251}" destId="{0F53555C-BBC6-4C6F-B22A-9A382D74254B}" srcOrd="0" destOrd="0" presId="urn:microsoft.com/office/officeart/2005/8/layout/radial4"/>
    <dgm:cxn modelId="{6477B5EC-16A0-40F5-8F6E-3632ACAB26BD}" type="presOf" srcId="{9DD1619A-EB75-4515-A8EF-88703AA388F0}" destId="{69DBFFB8-C511-4CC5-AC26-A0104BEE0DCE}" srcOrd="0" destOrd="0" presId="urn:microsoft.com/office/officeart/2005/8/layout/radial4"/>
    <dgm:cxn modelId="{44DAF2D3-75E6-44A2-85B3-3DB9708C3AAA}" srcId="{461CF312-A948-4295-A7AC-77266A3E460B}" destId="{9DD1619A-EB75-4515-A8EF-88703AA388F0}" srcOrd="2" destOrd="0" parTransId="{A3735832-F70C-446C-B50C-7BA6C7FF966E}" sibTransId="{B88CEBAE-9A4F-4784-B91E-497C3F875749}"/>
    <dgm:cxn modelId="{9D1C1360-756E-48EB-83D9-1A46C3013C17}" type="presOf" srcId="{072078A5-BAB9-4D97-8EF4-24FB2BBF36D4}" destId="{2709F35C-6847-419C-A3DE-2FE60AB236FE}" srcOrd="0" destOrd="0" presId="urn:microsoft.com/office/officeart/2005/8/layout/radial4"/>
    <dgm:cxn modelId="{179927CE-0F37-441D-B558-2EB2A47AC0D4}" type="presParOf" srcId="{B0E8B6D9-37B1-404C-8493-995C58A500AA}" destId="{22754711-E8EA-4A67-8E2A-DC244022A834}" srcOrd="0" destOrd="0" presId="urn:microsoft.com/office/officeart/2005/8/layout/radial4"/>
    <dgm:cxn modelId="{0B31871B-43CD-45AA-81D9-CEB70DDC04BE}" type="presParOf" srcId="{B0E8B6D9-37B1-404C-8493-995C58A500AA}" destId="{2709F35C-6847-419C-A3DE-2FE60AB236FE}" srcOrd="1" destOrd="0" presId="urn:microsoft.com/office/officeart/2005/8/layout/radial4"/>
    <dgm:cxn modelId="{55B76192-1B42-47F6-B7FB-0E85E89E6C4E}" type="presParOf" srcId="{B0E8B6D9-37B1-404C-8493-995C58A500AA}" destId="{578DC82C-D255-4098-9EA8-5687BA4879E5}" srcOrd="2" destOrd="0" presId="urn:microsoft.com/office/officeart/2005/8/layout/radial4"/>
    <dgm:cxn modelId="{9658B5D9-7527-4AA5-9876-2AC40E2367A9}" type="presParOf" srcId="{B0E8B6D9-37B1-404C-8493-995C58A500AA}" destId="{BCE0C6F6-8094-41FD-A906-AAA8DC133704}" srcOrd="3" destOrd="0" presId="urn:microsoft.com/office/officeart/2005/8/layout/radial4"/>
    <dgm:cxn modelId="{C909966D-DB2A-497E-80AD-3F508A9324A7}" type="presParOf" srcId="{B0E8B6D9-37B1-404C-8493-995C58A500AA}" destId="{0F53555C-BBC6-4C6F-B22A-9A382D74254B}" srcOrd="4" destOrd="0" presId="urn:microsoft.com/office/officeart/2005/8/layout/radial4"/>
    <dgm:cxn modelId="{33AEC532-0988-4F5F-987D-AEB56B22D1CF}" type="presParOf" srcId="{B0E8B6D9-37B1-404C-8493-995C58A500AA}" destId="{8D2B79B6-1588-4034-963C-80532A872B8D}" srcOrd="5" destOrd="0" presId="urn:microsoft.com/office/officeart/2005/8/layout/radial4"/>
    <dgm:cxn modelId="{485575FB-6C0D-4726-8D71-B9D541F1BED0}" type="presParOf" srcId="{B0E8B6D9-37B1-404C-8493-995C58A500AA}" destId="{69DBFFB8-C511-4CC5-AC26-A0104BEE0DCE}" srcOrd="6" destOrd="0" presId="urn:microsoft.com/office/officeart/2005/8/layout/radial4"/>
  </dgm:cxnLst>
  <dgm:bg/>
  <dgm:whole/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7BD4534A-DFC9-4041-977D-0C049B3A2433}" type="doc">
      <dgm:prSet loTypeId="urn:microsoft.com/office/officeart/2005/8/layout/equation2" loCatId="relationship" qsTypeId="urn:microsoft.com/office/officeart/2005/8/quickstyle/simple1" qsCatId="simple" csTypeId="urn:microsoft.com/office/officeart/2005/8/colors/colorful2" csCatId="colorful" phldr="1"/>
      <dgm:spPr/>
    </dgm:pt>
    <dgm:pt modelId="{80C35ADE-4EA3-46B8-8100-F64F8C2613DD}">
      <dgm:prSet phldrT="[Text]" custT="1"/>
      <dgm:spPr/>
      <dgm:t>
        <a:bodyPr/>
        <a:lstStyle/>
        <a:p>
          <a:r>
            <a:rPr lang="en-IN" sz="2400" b="1" dirty="0" smtClean="0"/>
            <a:t>Personal &amp; Business</a:t>
          </a:r>
          <a:endParaRPr lang="en-IN" sz="2400" b="1" dirty="0"/>
        </a:p>
      </dgm:t>
    </dgm:pt>
    <dgm:pt modelId="{2666276C-504F-41AB-B50B-D950ABC9AE62}" type="parTrans" cxnId="{CDD02667-EB1E-487B-8130-444DB834C837}">
      <dgm:prSet/>
      <dgm:spPr/>
      <dgm:t>
        <a:bodyPr/>
        <a:lstStyle/>
        <a:p>
          <a:endParaRPr lang="en-IN"/>
        </a:p>
      </dgm:t>
    </dgm:pt>
    <dgm:pt modelId="{66E9835A-42F9-4E65-B4BF-08EBE9E1F4BD}" type="sibTrans" cxnId="{CDD02667-EB1E-487B-8130-444DB834C837}">
      <dgm:prSet/>
      <dgm:spPr/>
      <dgm:t>
        <a:bodyPr/>
        <a:lstStyle/>
        <a:p>
          <a:endParaRPr lang="en-IN" b="1"/>
        </a:p>
      </dgm:t>
    </dgm:pt>
    <dgm:pt modelId="{9EAFEDEB-5FA8-4B4D-BE3A-FF33C7CDB769}">
      <dgm:prSet phldrT="[Text]" custT="1"/>
      <dgm:spPr/>
      <dgm:t>
        <a:bodyPr/>
        <a:lstStyle/>
        <a:p>
          <a:r>
            <a:rPr lang="en-IN" sz="2400" b="1" dirty="0" smtClean="0"/>
            <a:t>Regulatory </a:t>
          </a:r>
        </a:p>
        <a:p>
          <a:r>
            <a:rPr lang="en-IN" sz="2400" b="1" dirty="0" smtClean="0"/>
            <a:t>&amp; Legal</a:t>
          </a:r>
          <a:endParaRPr lang="en-IN" sz="2400" b="1" dirty="0"/>
        </a:p>
      </dgm:t>
    </dgm:pt>
    <dgm:pt modelId="{2A0BC781-2640-42FB-9AC0-437EDF3F6980}" type="parTrans" cxnId="{BDC94856-63EE-49AA-936F-E7FA17975289}">
      <dgm:prSet/>
      <dgm:spPr/>
      <dgm:t>
        <a:bodyPr/>
        <a:lstStyle/>
        <a:p>
          <a:endParaRPr lang="en-IN"/>
        </a:p>
      </dgm:t>
    </dgm:pt>
    <dgm:pt modelId="{1654EE72-C632-4715-B70C-BB410B2DE340}" type="sibTrans" cxnId="{BDC94856-63EE-49AA-936F-E7FA17975289}">
      <dgm:prSet/>
      <dgm:spPr/>
      <dgm:t>
        <a:bodyPr/>
        <a:lstStyle/>
        <a:p>
          <a:endParaRPr lang="en-IN" b="1"/>
        </a:p>
      </dgm:t>
    </dgm:pt>
    <dgm:pt modelId="{97B2B17F-B6FE-4B51-9837-EDAD4A64C139}">
      <dgm:prSet/>
      <dgm:spPr/>
      <dgm:t>
        <a:bodyPr/>
        <a:lstStyle/>
        <a:p>
          <a:r>
            <a:rPr lang="en-IN" b="1" dirty="0" smtClean="0"/>
            <a:t>Practicing electrical safety</a:t>
          </a:r>
          <a:endParaRPr lang="en-IN" b="1" dirty="0"/>
        </a:p>
      </dgm:t>
    </dgm:pt>
    <dgm:pt modelId="{6F935933-C4DF-402C-B9DE-4AB96B5D1C0F}" type="parTrans" cxnId="{8EBD7EDA-2957-4CDF-ABEA-4F2D5E57FDFE}">
      <dgm:prSet/>
      <dgm:spPr/>
      <dgm:t>
        <a:bodyPr/>
        <a:lstStyle/>
        <a:p>
          <a:endParaRPr lang="en-IN"/>
        </a:p>
      </dgm:t>
    </dgm:pt>
    <dgm:pt modelId="{9814B272-D865-4EF4-8A14-97FF659F1B69}" type="sibTrans" cxnId="{8EBD7EDA-2957-4CDF-ABEA-4F2D5E57FDFE}">
      <dgm:prSet/>
      <dgm:spPr/>
      <dgm:t>
        <a:bodyPr/>
        <a:lstStyle/>
        <a:p>
          <a:endParaRPr lang="en-IN"/>
        </a:p>
      </dgm:t>
    </dgm:pt>
    <dgm:pt modelId="{954B4224-20FC-4244-A0C5-7FD2927E2FEA}" type="pres">
      <dgm:prSet presAssocID="{7BD4534A-DFC9-4041-977D-0C049B3A2433}" presName="Name0" presStyleCnt="0">
        <dgm:presLayoutVars>
          <dgm:dir/>
          <dgm:resizeHandles val="exact"/>
        </dgm:presLayoutVars>
      </dgm:prSet>
      <dgm:spPr/>
    </dgm:pt>
    <dgm:pt modelId="{EB55E108-12D4-4BA0-89FE-0C52EEFEA847}" type="pres">
      <dgm:prSet presAssocID="{7BD4534A-DFC9-4041-977D-0C049B3A2433}" presName="vNodes" presStyleCnt="0"/>
      <dgm:spPr/>
    </dgm:pt>
    <dgm:pt modelId="{1CB6A2C6-377A-4E39-87B5-5D79380C65FE}" type="pres">
      <dgm:prSet presAssocID="{80C35ADE-4EA3-46B8-8100-F64F8C2613DD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IN"/>
        </a:p>
      </dgm:t>
    </dgm:pt>
    <dgm:pt modelId="{AE8160FE-7BFB-4A0B-80D2-740D8D98384C}" type="pres">
      <dgm:prSet presAssocID="{66E9835A-42F9-4E65-B4BF-08EBE9E1F4BD}" presName="spacerT" presStyleCnt="0"/>
      <dgm:spPr/>
    </dgm:pt>
    <dgm:pt modelId="{15E675BC-7058-44F5-BF9F-E1865682A32C}" type="pres">
      <dgm:prSet presAssocID="{66E9835A-42F9-4E65-B4BF-08EBE9E1F4BD}" presName="sibTrans" presStyleLbl="sibTrans2D1" presStyleIdx="0" presStyleCnt="2"/>
      <dgm:spPr/>
      <dgm:t>
        <a:bodyPr/>
        <a:lstStyle/>
        <a:p>
          <a:endParaRPr lang="en-IN"/>
        </a:p>
      </dgm:t>
    </dgm:pt>
    <dgm:pt modelId="{70F75412-A218-4B23-A3A9-1602901444DD}" type="pres">
      <dgm:prSet presAssocID="{66E9835A-42F9-4E65-B4BF-08EBE9E1F4BD}" presName="spacerB" presStyleCnt="0"/>
      <dgm:spPr/>
    </dgm:pt>
    <dgm:pt modelId="{25376874-8814-4E83-A9D3-DE18736E9517}" type="pres">
      <dgm:prSet presAssocID="{9EAFEDEB-5FA8-4B4D-BE3A-FF33C7CDB769}" presName="node" presStyleLbl="node1" presStyleIdx="1" presStyleCnt="3" custScaleX="120084">
        <dgm:presLayoutVars>
          <dgm:bulletEnabled val="1"/>
        </dgm:presLayoutVars>
      </dgm:prSet>
      <dgm:spPr/>
      <dgm:t>
        <a:bodyPr/>
        <a:lstStyle/>
        <a:p>
          <a:endParaRPr lang="en-IN"/>
        </a:p>
      </dgm:t>
    </dgm:pt>
    <dgm:pt modelId="{D6F1A869-9824-4893-80D1-553F3095E39C}" type="pres">
      <dgm:prSet presAssocID="{7BD4534A-DFC9-4041-977D-0C049B3A2433}" presName="sibTransLast" presStyleLbl="sibTrans2D1" presStyleIdx="1" presStyleCnt="2"/>
      <dgm:spPr/>
      <dgm:t>
        <a:bodyPr/>
        <a:lstStyle/>
        <a:p>
          <a:endParaRPr lang="en-IN"/>
        </a:p>
      </dgm:t>
    </dgm:pt>
    <dgm:pt modelId="{E19F1742-F426-4C50-B4EF-B7BEA1646AE9}" type="pres">
      <dgm:prSet presAssocID="{7BD4534A-DFC9-4041-977D-0C049B3A2433}" presName="connectorText" presStyleLbl="sibTrans2D1" presStyleIdx="1" presStyleCnt="2"/>
      <dgm:spPr/>
      <dgm:t>
        <a:bodyPr/>
        <a:lstStyle/>
        <a:p>
          <a:endParaRPr lang="en-IN"/>
        </a:p>
      </dgm:t>
    </dgm:pt>
    <dgm:pt modelId="{C2FC3D6E-107F-4A25-A505-CF7A00F7F9B2}" type="pres">
      <dgm:prSet presAssocID="{7BD4534A-DFC9-4041-977D-0C049B3A2433}" presName="last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IN"/>
        </a:p>
      </dgm:t>
    </dgm:pt>
  </dgm:ptLst>
  <dgm:cxnLst>
    <dgm:cxn modelId="{B30FB800-299D-46A0-983F-BA382FECE049}" type="presOf" srcId="{97B2B17F-B6FE-4B51-9837-EDAD4A64C139}" destId="{C2FC3D6E-107F-4A25-A505-CF7A00F7F9B2}" srcOrd="0" destOrd="0" presId="urn:microsoft.com/office/officeart/2005/8/layout/equation2"/>
    <dgm:cxn modelId="{1662C6FD-4628-4691-8EBB-FDBFD05DF76A}" type="presOf" srcId="{1654EE72-C632-4715-B70C-BB410B2DE340}" destId="{E19F1742-F426-4C50-B4EF-B7BEA1646AE9}" srcOrd="1" destOrd="0" presId="urn:microsoft.com/office/officeart/2005/8/layout/equation2"/>
    <dgm:cxn modelId="{D73EDD3E-D666-4AF4-B1F6-180EF7B8EC89}" type="presOf" srcId="{80C35ADE-4EA3-46B8-8100-F64F8C2613DD}" destId="{1CB6A2C6-377A-4E39-87B5-5D79380C65FE}" srcOrd="0" destOrd="0" presId="urn:microsoft.com/office/officeart/2005/8/layout/equation2"/>
    <dgm:cxn modelId="{CDD02667-EB1E-487B-8130-444DB834C837}" srcId="{7BD4534A-DFC9-4041-977D-0C049B3A2433}" destId="{80C35ADE-4EA3-46B8-8100-F64F8C2613DD}" srcOrd="0" destOrd="0" parTransId="{2666276C-504F-41AB-B50B-D950ABC9AE62}" sibTransId="{66E9835A-42F9-4E65-B4BF-08EBE9E1F4BD}"/>
    <dgm:cxn modelId="{D7A25F07-F820-4EF7-B608-641ACB4832CE}" type="presOf" srcId="{66E9835A-42F9-4E65-B4BF-08EBE9E1F4BD}" destId="{15E675BC-7058-44F5-BF9F-E1865682A32C}" srcOrd="0" destOrd="0" presId="urn:microsoft.com/office/officeart/2005/8/layout/equation2"/>
    <dgm:cxn modelId="{8EBD7EDA-2957-4CDF-ABEA-4F2D5E57FDFE}" srcId="{7BD4534A-DFC9-4041-977D-0C049B3A2433}" destId="{97B2B17F-B6FE-4B51-9837-EDAD4A64C139}" srcOrd="2" destOrd="0" parTransId="{6F935933-C4DF-402C-B9DE-4AB96B5D1C0F}" sibTransId="{9814B272-D865-4EF4-8A14-97FF659F1B69}"/>
    <dgm:cxn modelId="{BDC94856-63EE-49AA-936F-E7FA17975289}" srcId="{7BD4534A-DFC9-4041-977D-0C049B3A2433}" destId="{9EAFEDEB-5FA8-4B4D-BE3A-FF33C7CDB769}" srcOrd="1" destOrd="0" parTransId="{2A0BC781-2640-42FB-9AC0-437EDF3F6980}" sibTransId="{1654EE72-C632-4715-B70C-BB410B2DE340}"/>
    <dgm:cxn modelId="{0CA8C0CE-1861-4678-B500-588155FEFE9A}" type="presOf" srcId="{9EAFEDEB-5FA8-4B4D-BE3A-FF33C7CDB769}" destId="{25376874-8814-4E83-A9D3-DE18736E9517}" srcOrd="0" destOrd="0" presId="urn:microsoft.com/office/officeart/2005/8/layout/equation2"/>
    <dgm:cxn modelId="{EA93C920-4758-4F21-AF0D-56768613279D}" type="presOf" srcId="{7BD4534A-DFC9-4041-977D-0C049B3A2433}" destId="{954B4224-20FC-4244-A0C5-7FD2927E2FEA}" srcOrd="0" destOrd="0" presId="urn:microsoft.com/office/officeart/2005/8/layout/equation2"/>
    <dgm:cxn modelId="{09825A11-7F8C-4CC0-96B0-278FC9615C66}" type="presOf" srcId="{1654EE72-C632-4715-B70C-BB410B2DE340}" destId="{D6F1A869-9824-4893-80D1-553F3095E39C}" srcOrd="0" destOrd="0" presId="urn:microsoft.com/office/officeart/2005/8/layout/equation2"/>
    <dgm:cxn modelId="{E27D9F5F-322D-4CA2-856E-91C048746B59}" type="presParOf" srcId="{954B4224-20FC-4244-A0C5-7FD2927E2FEA}" destId="{EB55E108-12D4-4BA0-89FE-0C52EEFEA847}" srcOrd="0" destOrd="0" presId="urn:microsoft.com/office/officeart/2005/8/layout/equation2"/>
    <dgm:cxn modelId="{CF4C96E4-B79E-4692-AF7F-F053FAFD5C96}" type="presParOf" srcId="{EB55E108-12D4-4BA0-89FE-0C52EEFEA847}" destId="{1CB6A2C6-377A-4E39-87B5-5D79380C65FE}" srcOrd="0" destOrd="0" presId="urn:microsoft.com/office/officeart/2005/8/layout/equation2"/>
    <dgm:cxn modelId="{E04EBB99-2F2D-4B4E-A37C-3FADCF74463E}" type="presParOf" srcId="{EB55E108-12D4-4BA0-89FE-0C52EEFEA847}" destId="{AE8160FE-7BFB-4A0B-80D2-740D8D98384C}" srcOrd="1" destOrd="0" presId="urn:microsoft.com/office/officeart/2005/8/layout/equation2"/>
    <dgm:cxn modelId="{4EED2699-CE84-4005-A4C3-6ABC0075F831}" type="presParOf" srcId="{EB55E108-12D4-4BA0-89FE-0C52EEFEA847}" destId="{15E675BC-7058-44F5-BF9F-E1865682A32C}" srcOrd="2" destOrd="0" presId="urn:microsoft.com/office/officeart/2005/8/layout/equation2"/>
    <dgm:cxn modelId="{9C4C8AF3-2605-4AF2-82FB-CBCF20AE6E44}" type="presParOf" srcId="{EB55E108-12D4-4BA0-89FE-0C52EEFEA847}" destId="{70F75412-A218-4B23-A3A9-1602901444DD}" srcOrd="3" destOrd="0" presId="urn:microsoft.com/office/officeart/2005/8/layout/equation2"/>
    <dgm:cxn modelId="{17896D13-FD60-40EE-AF06-E873A12E56A3}" type="presParOf" srcId="{EB55E108-12D4-4BA0-89FE-0C52EEFEA847}" destId="{25376874-8814-4E83-A9D3-DE18736E9517}" srcOrd="4" destOrd="0" presId="urn:microsoft.com/office/officeart/2005/8/layout/equation2"/>
    <dgm:cxn modelId="{47ECBDAB-B491-40F4-83BF-218193168BEE}" type="presParOf" srcId="{954B4224-20FC-4244-A0C5-7FD2927E2FEA}" destId="{D6F1A869-9824-4893-80D1-553F3095E39C}" srcOrd="1" destOrd="0" presId="urn:microsoft.com/office/officeart/2005/8/layout/equation2"/>
    <dgm:cxn modelId="{60462404-5F73-49FD-A23C-3CC321C2DBD1}" type="presParOf" srcId="{D6F1A869-9824-4893-80D1-553F3095E39C}" destId="{E19F1742-F426-4C50-B4EF-B7BEA1646AE9}" srcOrd="0" destOrd="0" presId="urn:microsoft.com/office/officeart/2005/8/layout/equation2"/>
    <dgm:cxn modelId="{1228A159-124F-40A0-B49C-1527DD3F7A15}" type="presParOf" srcId="{954B4224-20FC-4244-A0C5-7FD2927E2FEA}" destId="{C2FC3D6E-107F-4A25-A505-CF7A00F7F9B2}" srcOrd="2" destOrd="0" presId="urn:microsoft.com/office/officeart/2005/8/layout/equation2"/>
  </dgm:cxnLst>
  <dgm:bg/>
  <dgm:whole/>
</dgm:dataModel>
</file>

<file path=ppt/diagrams/data15.xml><?xml version="1.0" encoding="utf-8"?>
<dgm:dataModel xmlns:dgm="http://schemas.openxmlformats.org/drawingml/2006/diagram" xmlns:a="http://schemas.openxmlformats.org/drawingml/2006/main">
  <dgm:ptLst>
    <dgm:pt modelId="{CFB78D61-516C-4F8C-A6E7-534CD367FBF3}" type="doc">
      <dgm:prSet loTypeId="urn:microsoft.com/office/officeart/2005/8/layout/radial1" loCatId="relationship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IN"/>
        </a:p>
      </dgm:t>
    </dgm:pt>
    <dgm:pt modelId="{5DF14AE7-1BD4-4B90-84F0-31A788352E4A}">
      <dgm:prSet phldrT="[Text]" custT="1"/>
      <dgm:spPr/>
      <dgm:t>
        <a:bodyPr/>
        <a:lstStyle/>
        <a:p>
          <a:r>
            <a:rPr lang="en-IN" sz="2400" b="1" dirty="0" smtClean="0">
              <a:solidFill>
                <a:schemeClr val="tx1"/>
              </a:solidFill>
            </a:rPr>
            <a:t>Arc Energy</a:t>
          </a:r>
          <a:endParaRPr lang="en-IN" sz="2400" b="1" dirty="0">
            <a:solidFill>
              <a:schemeClr val="tx1"/>
            </a:solidFill>
          </a:endParaRPr>
        </a:p>
      </dgm:t>
    </dgm:pt>
    <dgm:pt modelId="{9343CED4-5738-4617-B9C7-2ACD6191C569}" type="parTrans" cxnId="{2870123B-D983-4DE2-91B1-FE2F021F9EEC}">
      <dgm:prSet/>
      <dgm:spPr/>
      <dgm:t>
        <a:bodyPr/>
        <a:lstStyle/>
        <a:p>
          <a:endParaRPr lang="en-IN"/>
        </a:p>
      </dgm:t>
    </dgm:pt>
    <dgm:pt modelId="{F82CA849-E28D-4324-926B-24F847E4F7BD}" type="sibTrans" cxnId="{2870123B-D983-4DE2-91B1-FE2F021F9EEC}">
      <dgm:prSet/>
      <dgm:spPr/>
      <dgm:t>
        <a:bodyPr/>
        <a:lstStyle/>
        <a:p>
          <a:endParaRPr lang="en-IN"/>
        </a:p>
      </dgm:t>
    </dgm:pt>
    <dgm:pt modelId="{988EEFBE-267B-44EA-86C3-A8BC55DAE2CC}">
      <dgm:prSet phldrT="[Text]" custT="1"/>
      <dgm:spPr/>
      <dgm:t>
        <a:bodyPr/>
        <a:lstStyle/>
        <a:p>
          <a:r>
            <a:rPr lang="en-IN" sz="2000" b="1" dirty="0" smtClean="0">
              <a:solidFill>
                <a:schemeClr val="tx1"/>
              </a:solidFill>
            </a:rPr>
            <a:t>Arc Voltage Drop</a:t>
          </a:r>
          <a:endParaRPr lang="en-IN" sz="2000" b="1" dirty="0">
            <a:solidFill>
              <a:schemeClr val="tx1"/>
            </a:solidFill>
          </a:endParaRPr>
        </a:p>
      </dgm:t>
    </dgm:pt>
    <dgm:pt modelId="{79D4BB65-FFA6-4500-9611-892591712832}" type="parTrans" cxnId="{F68791D5-6D14-4EF1-8DC6-BE527641A065}">
      <dgm:prSet custT="1"/>
      <dgm:spPr/>
      <dgm:t>
        <a:bodyPr/>
        <a:lstStyle/>
        <a:p>
          <a:endParaRPr lang="en-IN" sz="2000" b="1">
            <a:solidFill>
              <a:schemeClr val="tx1"/>
            </a:solidFill>
          </a:endParaRPr>
        </a:p>
      </dgm:t>
    </dgm:pt>
    <dgm:pt modelId="{8E1CE1D4-9F93-4649-930F-333FCB80A821}" type="sibTrans" cxnId="{F68791D5-6D14-4EF1-8DC6-BE527641A065}">
      <dgm:prSet/>
      <dgm:spPr/>
      <dgm:t>
        <a:bodyPr/>
        <a:lstStyle/>
        <a:p>
          <a:endParaRPr lang="en-IN"/>
        </a:p>
      </dgm:t>
    </dgm:pt>
    <dgm:pt modelId="{8D944CD6-83F7-4925-BBFD-5C3FF4636A73}">
      <dgm:prSet phldrT="[Text]" custT="1"/>
      <dgm:spPr/>
      <dgm:t>
        <a:bodyPr/>
        <a:lstStyle/>
        <a:p>
          <a:r>
            <a:rPr lang="en-IN" sz="2000" b="1" dirty="0" smtClean="0">
              <a:solidFill>
                <a:schemeClr val="tx1"/>
              </a:solidFill>
            </a:rPr>
            <a:t>Arching Current</a:t>
          </a:r>
          <a:endParaRPr lang="en-IN" sz="2000" b="1" dirty="0">
            <a:solidFill>
              <a:schemeClr val="tx1"/>
            </a:solidFill>
          </a:endParaRPr>
        </a:p>
      </dgm:t>
    </dgm:pt>
    <dgm:pt modelId="{9537FFF6-3F4D-48F9-A0D1-95A026456B19}" type="parTrans" cxnId="{499D70C1-B11F-400C-8891-A948D5E85BBE}">
      <dgm:prSet custT="1"/>
      <dgm:spPr/>
      <dgm:t>
        <a:bodyPr/>
        <a:lstStyle/>
        <a:p>
          <a:endParaRPr lang="en-IN" sz="2000" b="1">
            <a:solidFill>
              <a:schemeClr val="tx1"/>
            </a:solidFill>
          </a:endParaRPr>
        </a:p>
      </dgm:t>
    </dgm:pt>
    <dgm:pt modelId="{8D7D8AD4-E4B2-48DE-8AE3-B199DEC95429}" type="sibTrans" cxnId="{499D70C1-B11F-400C-8891-A948D5E85BBE}">
      <dgm:prSet/>
      <dgm:spPr/>
      <dgm:t>
        <a:bodyPr/>
        <a:lstStyle/>
        <a:p>
          <a:endParaRPr lang="en-IN"/>
        </a:p>
      </dgm:t>
    </dgm:pt>
    <dgm:pt modelId="{A0AA580E-F221-47A8-9826-43279CDEEA35}">
      <dgm:prSet phldrT="[Text]" custT="1"/>
      <dgm:spPr/>
      <dgm:t>
        <a:bodyPr/>
        <a:lstStyle/>
        <a:p>
          <a:r>
            <a:rPr lang="en-IN" sz="2000" b="1" dirty="0" smtClean="0">
              <a:solidFill>
                <a:schemeClr val="tx1"/>
              </a:solidFill>
            </a:rPr>
            <a:t>Length of the Arc</a:t>
          </a:r>
          <a:endParaRPr lang="en-IN" sz="2000" b="1" dirty="0">
            <a:solidFill>
              <a:schemeClr val="tx1"/>
            </a:solidFill>
          </a:endParaRPr>
        </a:p>
      </dgm:t>
    </dgm:pt>
    <dgm:pt modelId="{A49C8B50-1796-4E95-A4A0-BDBF60D5604F}" type="parTrans" cxnId="{5342207A-CA31-43DF-8CA6-08CA4438972A}">
      <dgm:prSet custT="1"/>
      <dgm:spPr/>
      <dgm:t>
        <a:bodyPr/>
        <a:lstStyle/>
        <a:p>
          <a:endParaRPr lang="en-IN" sz="2000" b="1">
            <a:solidFill>
              <a:schemeClr val="tx1"/>
            </a:solidFill>
          </a:endParaRPr>
        </a:p>
      </dgm:t>
    </dgm:pt>
    <dgm:pt modelId="{52EED419-2404-4934-955B-9BF03F77BFD7}" type="sibTrans" cxnId="{5342207A-CA31-43DF-8CA6-08CA4438972A}">
      <dgm:prSet/>
      <dgm:spPr/>
      <dgm:t>
        <a:bodyPr/>
        <a:lstStyle/>
        <a:p>
          <a:endParaRPr lang="en-IN"/>
        </a:p>
      </dgm:t>
    </dgm:pt>
    <dgm:pt modelId="{FC6FD822-B801-41F5-A590-0B720C58608F}">
      <dgm:prSet phldrT="[Text]" custT="1"/>
      <dgm:spPr/>
      <dgm:t>
        <a:bodyPr/>
        <a:lstStyle/>
        <a:p>
          <a:r>
            <a:rPr lang="en-IN" sz="2000" b="1" dirty="0" smtClean="0">
              <a:solidFill>
                <a:schemeClr val="tx1"/>
              </a:solidFill>
            </a:rPr>
            <a:t>Gap between the Conductors</a:t>
          </a:r>
          <a:endParaRPr lang="en-IN" sz="2000" b="1" dirty="0">
            <a:solidFill>
              <a:schemeClr val="tx1"/>
            </a:solidFill>
          </a:endParaRPr>
        </a:p>
      </dgm:t>
    </dgm:pt>
    <dgm:pt modelId="{2ABC91A2-11AF-4127-AD95-FE828E48B15A}" type="parTrans" cxnId="{3F9BB5EA-2078-4A4D-A674-C48CDF41C1D0}">
      <dgm:prSet custT="1"/>
      <dgm:spPr/>
      <dgm:t>
        <a:bodyPr/>
        <a:lstStyle/>
        <a:p>
          <a:endParaRPr lang="en-IN" sz="2000" b="1">
            <a:solidFill>
              <a:schemeClr val="tx1"/>
            </a:solidFill>
          </a:endParaRPr>
        </a:p>
      </dgm:t>
    </dgm:pt>
    <dgm:pt modelId="{ED9A2337-2E4A-4C81-B44C-4464400D4462}" type="sibTrans" cxnId="{3F9BB5EA-2078-4A4D-A674-C48CDF41C1D0}">
      <dgm:prSet/>
      <dgm:spPr/>
      <dgm:t>
        <a:bodyPr/>
        <a:lstStyle/>
        <a:p>
          <a:endParaRPr lang="en-IN"/>
        </a:p>
      </dgm:t>
    </dgm:pt>
    <dgm:pt modelId="{A94E22B7-E95A-4DC6-8962-E4D14924F4A5}" type="pres">
      <dgm:prSet presAssocID="{CFB78D61-516C-4F8C-A6E7-534CD367FBF3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n-IN"/>
        </a:p>
      </dgm:t>
    </dgm:pt>
    <dgm:pt modelId="{5FD5FC59-8B17-4959-852F-A4F1CA842E64}" type="pres">
      <dgm:prSet presAssocID="{5DF14AE7-1BD4-4B90-84F0-31A788352E4A}" presName="centerShape" presStyleLbl="node0" presStyleIdx="0" presStyleCnt="1" custScaleX="126512"/>
      <dgm:spPr/>
      <dgm:t>
        <a:bodyPr/>
        <a:lstStyle/>
        <a:p>
          <a:endParaRPr lang="en-IN"/>
        </a:p>
      </dgm:t>
    </dgm:pt>
    <dgm:pt modelId="{18E4CFFA-0028-465D-B311-78ED88B03408}" type="pres">
      <dgm:prSet presAssocID="{79D4BB65-FFA6-4500-9611-892591712832}" presName="Name9" presStyleLbl="parChTrans1D2" presStyleIdx="0" presStyleCnt="4"/>
      <dgm:spPr/>
      <dgm:t>
        <a:bodyPr/>
        <a:lstStyle/>
        <a:p>
          <a:endParaRPr lang="en-IN"/>
        </a:p>
      </dgm:t>
    </dgm:pt>
    <dgm:pt modelId="{9B83AA84-3A3F-48AA-9883-61AA6BCEC31A}" type="pres">
      <dgm:prSet presAssocID="{79D4BB65-FFA6-4500-9611-892591712832}" presName="connTx" presStyleLbl="parChTrans1D2" presStyleIdx="0" presStyleCnt="4"/>
      <dgm:spPr/>
      <dgm:t>
        <a:bodyPr/>
        <a:lstStyle/>
        <a:p>
          <a:endParaRPr lang="en-IN"/>
        </a:p>
      </dgm:t>
    </dgm:pt>
    <dgm:pt modelId="{6F27E35A-5357-49CD-B747-825CF12712CF}" type="pres">
      <dgm:prSet presAssocID="{988EEFBE-267B-44EA-86C3-A8BC55DAE2CC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IN"/>
        </a:p>
      </dgm:t>
    </dgm:pt>
    <dgm:pt modelId="{FC34F721-458E-444F-B317-215C15CCDC08}" type="pres">
      <dgm:prSet presAssocID="{9537FFF6-3F4D-48F9-A0D1-95A026456B19}" presName="Name9" presStyleLbl="parChTrans1D2" presStyleIdx="1" presStyleCnt="4"/>
      <dgm:spPr/>
      <dgm:t>
        <a:bodyPr/>
        <a:lstStyle/>
        <a:p>
          <a:endParaRPr lang="en-IN"/>
        </a:p>
      </dgm:t>
    </dgm:pt>
    <dgm:pt modelId="{2B65F578-7DA6-4027-A163-EF0FB84E53D0}" type="pres">
      <dgm:prSet presAssocID="{9537FFF6-3F4D-48F9-A0D1-95A026456B19}" presName="connTx" presStyleLbl="parChTrans1D2" presStyleIdx="1" presStyleCnt="4"/>
      <dgm:spPr/>
      <dgm:t>
        <a:bodyPr/>
        <a:lstStyle/>
        <a:p>
          <a:endParaRPr lang="en-IN"/>
        </a:p>
      </dgm:t>
    </dgm:pt>
    <dgm:pt modelId="{D88ACB1D-D720-4B39-8D72-6DF94D38F5B8}" type="pres">
      <dgm:prSet presAssocID="{8D944CD6-83F7-4925-BBFD-5C3FF4636A73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IN"/>
        </a:p>
      </dgm:t>
    </dgm:pt>
    <dgm:pt modelId="{A19229F6-A89F-42BF-9020-0776EF79090C}" type="pres">
      <dgm:prSet presAssocID="{A49C8B50-1796-4E95-A4A0-BDBF60D5604F}" presName="Name9" presStyleLbl="parChTrans1D2" presStyleIdx="2" presStyleCnt="4"/>
      <dgm:spPr/>
      <dgm:t>
        <a:bodyPr/>
        <a:lstStyle/>
        <a:p>
          <a:endParaRPr lang="en-IN"/>
        </a:p>
      </dgm:t>
    </dgm:pt>
    <dgm:pt modelId="{54877EA0-15E0-44E8-BADF-ACC51DD3FE2F}" type="pres">
      <dgm:prSet presAssocID="{A49C8B50-1796-4E95-A4A0-BDBF60D5604F}" presName="connTx" presStyleLbl="parChTrans1D2" presStyleIdx="2" presStyleCnt="4"/>
      <dgm:spPr/>
      <dgm:t>
        <a:bodyPr/>
        <a:lstStyle/>
        <a:p>
          <a:endParaRPr lang="en-IN"/>
        </a:p>
      </dgm:t>
    </dgm:pt>
    <dgm:pt modelId="{2E34D648-0B62-41CB-878D-0EC49AA309D8}" type="pres">
      <dgm:prSet presAssocID="{A0AA580E-F221-47A8-9826-43279CDEEA35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IN"/>
        </a:p>
      </dgm:t>
    </dgm:pt>
    <dgm:pt modelId="{EC3D0000-64EC-4B89-A033-D66069086597}" type="pres">
      <dgm:prSet presAssocID="{2ABC91A2-11AF-4127-AD95-FE828E48B15A}" presName="Name9" presStyleLbl="parChTrans1D2" presStyleIdx="3" presStyleCnt="4"/>
      <dgm:spPr/>
      <dgm:t>
        <a:bodyPr/>
        <a:lstStyle/>
        <a:p>
          <a:endParaRPr lang="en-IN"/>
        </a:p>
      </dgm:t>
    </dgm:pt>
    <dgm:pt modelId="{C38EB900-1B08-41CD-A604-3F67DC0E80F4}" type="pres">
      <dgm:prSet presAssocID="{2ABC91A2-11AF-4127-AD95-FE828E48B15A}" presName="connTx" presStyleLbl="parChTrans1D2" presStyleIdx="3" presStyleCnt="4"/>
      <dgm:spPr/>
      <dgm:t>
        <a:bodyPr/>
        <a:lstStyle/>
        <a:p>
          <a:endParaRPr lang="en-IN"/>
        </a:p>
      </dgm:t>
    </dgm:pt>
    <dgm:pt modelId="{A4FAE6A2-A8DF-4AB1-AD74-7B3CA6B189F0}" type="pres">
      <dgm:prSet presAssocID="{FC6FD822-B801-41F5-A590-0B720C58608F}" presName="node" presStyleLbl="node1" presStyleIdx="3" presStyleCnt="4" custScaleX="121416">
        <dgm:presLayoutVars>
          <dgm:bulletEnabled val="1"/>
        </dgm:presLayoutVars>
      </dgm:prSet>
      <dgm:spPr/>
      <dgm:t>
        <a:bodyPr/>
        <a:lstStyle/>
        <a:p>
          <a:endParaRPr lang="en-IN"/>
        </a:p>
      </dgm:t>
    </dgm:pt>
  </dgm:ptLst>
  <dgm:cxnLst>
    <dgm:cxn modelId="{B7BB232C-7068-4D63-BCA0-016C79CCF11A}" type="presOf" srcId="{2ABC91A2-11AF-4127-AD95-FE828E48B15A}" destId="{C38EB900-1B08-41CD-A604-3F67DC0E80F4}" srcOrd="1" destOrd="0" presId="urn:microsoft.com/office/officeart/2005/8/layout/radial1"/>
    <dgm:cxn modelId="{5342207A-CA31-43DF-8CA6-08CA4438972A}" srcId="{5DF14AE7-1BD4-4B90-84F0-31A788352E4A}" destId="{A0AA580E-F221-47A8-9826-43279CDEEA35}" srcOrd="2" destOrd="0" parTransId="{A49C8B50-1796-4E95-A4A0-BDBF60D5604F}" sibTransId="{52EED419-2404-4934-955B-9BF03F77BFD7}"/>
    <dgm:cxn modelId="{10B503C4-3B6D-4E29-A739-70F04AB917E3}" type="presOf" srcId="{A0AA580E-F221-47A8-9826-43279CDEEA35}" destId="{2E34D648-0B62-41CB-878D-0EC49AA309D8}" srcOrd="0" destOrd="0" presId="urn:microsoft.com/office/officeart/2005/8/layout/radial1"/>
    <dgm:cxn modelId="{6202F282-B972-429C-9E23-2DD07B2F6CA5}" type="presOf" srcId="{9537FFF6-3F4D-48F9-A0D1-95A026456B19}" destId="{2B65F578-7DA6-4027-A163-EF0FB84E53D0}" srcOrd="1" destOrd="0" presId="urn:microsoft.com/office/officeart/2005/8/layout/radial1"/>
    <dgm:cxn modelId="{F9A32F80-4008-4E17-86AE-1CF1960CE13A}" type="presOf" srcId="{79D4BB65-FFA6-4500-9611-892591712832}" destId="{18E4CFFA-0028-465D-B311-78ED88B03408}" srcOrd="0" destOrd="0" presId="urn:microsoft.com/office/officeart/2005/8/layout/radial1"/>
    <dgm:cxn modelId="{499D70C1-B11F-400C-8891-A948D5E85BBE}" srcId="{5DF14AE7-1BD4-4B90-84F0-31A788352E4A}" destId="{8D944CD6-83F7-4925-BBFD-5C3FF4636A73}" srcOrd="1" destOrd="0" parTransId="{9537FFF6-3F4D-48F9-A0D1-95A026456B19}" sibTransId="{8D7D8AD4-E4B2-48DE-8AE3-B199DEC95429}"/>
    <dgm:cxn modelId="{DD888742-8E0C-4A92-A2E0-0993028F0DDF}" type="presOf" srcId="{8D944CD6-83F7-4925-BBFD-5C3FF4636A73}" destId="{D88ACB1D-D720-4B39-8D72-6DF94D38F5B8}" srcOrd="0" destOrd="0" presId="urn:microsoft.com/office/officeart/2005/8/layout/radial1"/>
    <dgm:cxn modelId="{3F9BB5EA-2078-4A4D-A674-C48CDF41C1D0}" srcId="{5DF14AE7-1BD4-4B90-84F0-31A788352E4A}" destId="{FC6FD822-B801-41F5-A590-0B720C58608F}" srcOrd="3" destOrd="0" parTransId="{2ABC91A2-11AF-4127-AD95-FE828E48B15A}" sibTransId="{ED9A2337-2E4A-4C81-B44C-4464400D4462}"/>
    <dgm:cxn modelId="{1C558FB5-69AB-4E4C-B491-F9A8F939F27A}" type="presOf" srcId="{A49C8B50-1796-4E95-A4A0-BDBF60D5604F}" destId="{54877EA0-15E0-44E8-BADF-ACC51DD3FE2F}" srcOrd="1" destOrd="0" presId="urn:microsoft.com/office/officeart/2005/8/layout/radial1"/>
    <dgm:cxn modelId="{C5BEECEA-C818-4319-AE2A-F5E0F71A4A5D}" type="presOf" srcId="{79D4BB65-FFA6-4500-9611-892591712832}" destId="{9B83AA84-3A3F-48AA-9883-61AA6BCEC31A}" srcOrd="1" destOrd="0" presId="urn:microsoft.com/office/officeart/2005/8/layout/radial1"/>
    <dgm:cxn modelId="{2870123B-D983-4DE2-91B1-FE2F021F9EEC}" srcId="{CFB78D61-516C-4F8C-A6E7-534CD367FBF3}" destId="{5DF14AE7-1BD4-4B90-84F0-31A788352E4A}" srcOrd="0" destOrd="0" parTransId="{9343CED4-5738-4617-B9C7-2ACD6191C569}" sibTransId="{F82CA849-E28D-4324-926B-24F847E4F7BD}"/>
    <dgm:cxn modelId="{3BF2D633-3FE9-481A-B7D6-B286B6EDB2AF}" type="presOf" srcId="{CFB78D61-516C-4F8C-A6E7-534CD367FBF3}" destId="{A94E22B7-E95A-4DC6-8962-E4D14924F4A5}" srcOrd="0" destOrd="0" presId="urn:microsoft.com/office/officeart/2005/8/layout/radial1"/>
    <dgm:cxn modelId="{CF4C3782-5B4D-4511-BCAE-C16179FEEC2F}" type="presOf" srcId="{FC6FD822-B801-41F5-A590-0B720C58608F}" destId="{A4FAE6A2-A8DF-4AB1-AD74-7B3CA6B189F0}" srcOrd="0" destOrd="0" presId="urn:microsoft.com/office/officeart/2005/8/layout/radial1"/>
    <dgm:cxn modelId="{79CE1DF9-59EE-48E4-ABC5-467473A49714}" type="presOf" srcId="{5DF14AE7-1BD4-4B90-84F0-31A788352E4A}" destId="{5FD5FC59-8B17-4959-852F-A4F1CA842E64}" srcOrd="0" destOrd="0" presId="urn:microsoft.com/office/officeart/2005/8/layout/radial1"/>
    <dgm:cxn modelId="{282026C9-3444-46E5-ADD1-49D062D5762D}" type="presOf" srcId="{988EEFBE-267B-44EA-86C3-A8BC55DAE2CC}" destId="{6F27E35A-5357-49CD-B747-825CF12712CF}" srcOrd="0" destOrd="0" presId="urn:microsoft.com/office/officeart/2005/8/layout/radial1"/>
    <dgm:cxn modelId="{F68791D5-6D14-4EF1-8DC6-BE527641A065}" srcId="{5DF14AE7-1BD4-4B90-84F0-31A788352E4A}" destId="{988EEFBE-267B-44EA-86C3-A8BC55DAE2CC}" srcOrd="0" destOrd="0" parTransId="{79D4BB65-FFA6-4500-9611-892591712832}" sibTransId="{8E1CE1D4-9F93-4649-930F-333FCB80A821}"/>
    <dgm:cxn modelId="{A660B787-8715-4EF0-85A3-0B01B54CCE89}" type="presOf" srcId="{2ABC91A2-11AF-4127-AD95-FE828E48B15A}" destId="{EC3D0000-64EC-4B89-A033-D66069086597}" srcOrd="0" destOrd="0" presId="urn:microsoft.com/office/officeart/2005/8/layout/radial1"/>
    <dgm:cxn modelId="{84137591-BEC6-4146-A7E4-297AF5FB7118}" type="presOf" srcId="{A49C8B50-1796-4E95-A4A0-BDBF60D5604F}" destId="{A19229F6-A89F-42BF-9020-0776EF79090C}" srcOrd="0" destOrd="0" presId="urn:microsoft.com/office/officeart/2005/8/layout/radial1"/>
    <dgm:cxn modelId="{61FECFA8-19DA-4956-A286-D955AAA7F918}" type="presOf" srcId="{9537FFF6-3F4D-48F9-A0D1-95A026456B19}" destId="{FC34F721-458E-444F-B317-215C15CCDC08}" srcOrd="0" destOrd="0" presId="urn:microsoft.com/office/officeart/2005/8/layout/radial1"/>
    <dgm:cxn modelId="{91E84BF5-5A60-41A7-BDA7-B28C8CD1DBE3}" type="presParOf" srcId="{A94E22B7-E95A-4DC6-8962-E4D14924F4A5}" destId="{5FD5FC59-8B17-4959-852F-A4F1CA842E64}" srcOrd="0" destOrd="0" presId="urn:microsoft.com/office/officeart/2005/8/layout/radial1"/>
    <dgm:cxn modelId="{6F7DD43B-6D8C-4430-85E0-F776ED9F83FD}" type="presParOf" srcId="{A94E22B7-E95A-4DC6-8962-E4D14924F4A5}" destId="{18E4CFFA-0028-465D-B311-78ED88B03408}" srcOrd="1" destOrd="0" presId="urn:microsoft.com/office/officeart/2005/8/layout/radial1"/>
    <dgm:cxn modelId="{1FEDE8CC-008D-4DE2-85B4-55B26D5F1613}" type="presParOf" srcId="{18E4CFFA-0028-465D-B311-78ED88B03408}" destId="{9B83AA84-3A3F-48AA-9883-61AA6BCEC31A}" srcOrd="0" destOrd="0" presId="urn:microsoft.com/office/officeart/2005/8/layout/radial1"/>
    <dgm:cxn modelId="{98931921-1839-43D8-AB80-8D99D2FC6C76}" type="presParOf" srcId="{A94E22B7-E95A-4DC6-8962-E4D14924F4A5}" destId="{6F27E35A-5357-49CD-B747-825CF12712CF}" srcOrd="2" destOrd="0" presId="urn:microsoft.com/office/officeart/2005/8/layout/radial1"/>
    <dgm:cxn modelId="{E58A7AFE-32A1-4639-B0EB-741620A74EAF}" type="presParOf" srcId="{A94E22B7-E95A-4DC6-8962-E4D14924F4A5}" destId="{FC34F721-458E-444F-B317-215C15CCDC08}" srcOrd="3" destOrd="0" presId="urn:microsoft.com/office/officeart/2005/8/layout/radial1"/>
    <dgm:cxn modelId="{D4079AFF-1D85-4EFD-8489-1CC80A24A55E}" type="presParOf" srcId="{FC34F721-458E-444F-B317-215C15CCDC08}" destId="{2B65F578-7DA6-4027-A163-EF0FB84E53D0}" srcOrd="0" destOrd="0" presId="urn:microsoft.com/office/officeart/2005/8/layout/radial1"/>
    <dgm:cxn modelId="{27F4D3E7-AA1A-4EAC-A770-96D2398E7875}" type="presParOf" srcId="{A94E22B7-E95A-4DC6-8962-E4D14924F4A5}" destId="{D88ACB1D-D720-4B39-8D72-6DF94D38F5B8}" srcOrd="4" destOrd="0" presId="urn:microsoft.com/office/officeart/2005/8/layout/radial1"/>
    <dgm:cxn modelId="{6CE1AAD7-5E4A-42FC-A70B-FBCBE74FFA82}" type="presParOf" srcId="{A94E22B7-E95A-4DC6-8962-E4D14924F4A5}" destId="{A19229F6-A89F-42BF-9020-0776EF79090C}" srcOrd="5" destOrd="0" presId="urn:microsoft.com/office/officeart/2005/8/layout/radial1"/>
    <dgm:cxn modelId="{A117D40B-34AF-450A-9C30-3BD829295E87}" type="presParOf" srcId="{A19229F6-A89F-42BF-9020-0776EF79090C}" destId="{54877EA0-15E0-44E8-BADF-ACC51DD3FE2F}" srcOrd="0" destOrd="0" presId="urn:microsoft.com/office/officeart/2005/8/layout/radial1"/>
    <dgm:cxn modelId="{AE351E22-1889-423B-8EAB-5A83534C4D23}" type="presParOf" srcId="{A94E22B7-E95A-4DC6-8962-E4D14924F4A5}" destId="{2E34D648-0B62-41CB-878D-0EC49AA309D8}" srcOrd="6" destOrd="0" presId="urn:microsoft.com/office/officeart/2005/8/layout/radial1"/>
    <dgm:cxn modelId="{5ED37973-0FD7-4816-954C-249842BC93A5}" type="presParOf" srcId="{A94E22B7-E95A-4DC6-8962-E4D14924F4A5}" destId="{EC3D0000-64EC-4B89-A033-D66069086597}" srcOrd="7" destOrd="0" presId="urn:microsoft.com/office/officeart/2005/8/layout/radial1"/>
    <dgm:cxn modelId="{01C9E881-16FF-48D9-8438-8790E51AD534}" type="presParOf" srcId="{EC3D0000-64EC-4B89-A033-D66069086597}" destId="{C38EB900-1B08-41CD-A604-3F67DC0E80F4}" srcOrd="0" destOrd="0" presId="urn:microsoft.com/office/officeart/2005/8/layout/radial1"/>
    <dgm:cxn modelId="{CC26B8E0-33E6-4A29-BCA8-4AF1F80A7E97}" type="presParOf" srcId="{A94E22B7-E95A-4DC6-8962-E4D14924F4A5}" destId="{A4FAE6A2-A8DF-4AB1-AD74-7B3CA6B189F0}" srcOrd="8" destOrd="0" presId="urn:microsoft.com/office/officeart/2005/8/layout/radial1"/>
  </dgm:cxnLst>
  <dgm:bg/>
  <dgm:whole/>
</dgm:dataModel>
</file>

<file path=ppt/diagrams/data16.xml><?xml version="1.0" encoding="utf-8"?>
<dgm:dataModel xmlns:dgm="http://schemas.openxmlformats.org/drawingml/2006/diagram" xmlns:a="http://schemas.openxmlformats.org/drawingml/2006/main">
  <dgm:ptLst>
    <dgm:pt modelId="{B14E805F-A8EA-418A-BDDD-0E045D151D11}" type="doc">
      <dgm:prSet loTypeId="urn:microsoft.com/office/officeart/2005/8/layout/equation2" loCatId="relationship" qsTypeId="urn:microsoft.com/office/officeart/2005/8/quickstyle/simple1" qsCatId="simple" csTypeId="urn:microsoft.com/office/officeart/2005/8/colors/colorful4" csCatId="colorful" phldr="1"/>
      <dgm:spPr/>
    </dgm:pt>
    <dgm:pt modelId="{8D8957E9-92C5-42B3-8DB2-3FB0E64E9EF3}">
      <dgm:prSet phldrT="[Text]" custT="1"/>
      <dgm:spPr/>
      <dgm:t>
        <a:bodyPr/>
        <a:lstStyle/>
        <a:p>
          <a:r>
            <a:rPr lang="en-IN" sz="2800" b="1" dirty="0" smtClean="0">
              <a:solidFill>
                <a:schemeClr val="tx1"/>
              </a:solidFill>
            </a:rPr>
            <a:t>Incident Energy</a:t>
          </a:r>
          <a:endParaRPr lang="en-IN" sz="2800" b="1" dirty="0">
            <a:solidFill>
              <a:schemeClr val="tx1"/>
            </a:solidFill>
          </a:endParaRPr>
        </a:p>
      </dgm:t>
    </dgm:pt>
    <dgm:pt modelId="{D6CF58EF-4651-44CA-8A66-CAC52DD7B7F7}" type="parTrans" cxnId="{08B871FE-6EB8-44E9-8DC6-F9951FEA421D}">
      <dgm:prSet/>
      <dgm:spPr/>
      <dgm:t>
        <a:bodyPr/>
        <a:lstStyle/>
        <a:p>
          <a:endParaRPr lang="en-IN"/>
        </a:p>
      </dgm:t>
    </dgm:pt>
    <dgm:pt modelId="{5BFA734D-7FB4-42E4-8330-F7CCB4AC8406}" type="sibTrans" cxnId="{08B871FE-6EB8-44E9-8DC6-F9951FEA421D}">
      <dgm:prSet custT="1"/>
      <dgm:spPr/>
      <dgm:t>
        <a:bodyPr/>
        <a:lstStyle/>
        <a:p>
          <a:endParaRPr lang="en-IN" sz="2000" b="1">
            <a:solidFill>
              <a:schemeClr val="tx1"/>
            </a:solidFill>
          </a:endParaRPr>
        </a:p>
      </dgm:t>
    </dgm:pt>
    <dgm:pt modelId="{EFBA827C-7E24-4610-AA63-E0A731F57C58}">
      <dgm:prSet phldrT="[Text]" custT="1"/>
      <dgm:spPr/>
      <dgm:t>
        <a:bodyPr/>
        <a:lstStyle/>
        <a:p>
          <a:r>
            <a:rPr lang="en-IN" sz="2800" b="1" dirty="0" smtClean="0">
              <a:solidFill>
                <a:schemeClr val="tx1"/>
              </a:solidFill>
            </a:rPr>
            <a:t>Heat Energy Received by the Body</a:t>
          </a:r>
          <a:endParaRPr lang="en-IN" sz="2800" b="1" dirty="0">
            <a:solidFill>
              <a:schemeClr val="tx1"/>
            </a:solidFill>
          </a:endParaRPr>
        </a:p>
      </dgm:t>
    </dgm:pt>
    <dgm:pt modelId="{1D440F0D-C5B8-4389-B016-9D11C768559D}" type="parTrans" cxnId="{4C02D06A-5A3D-4D3F-98D2-037DB38128BF}">
      <dgm:prSet/>
      <dgm:spPr/>
      <dgm:t>
        <a:bodyPr/>
        <a:lstStyle/>
        <a:p>
          <a:endParaRPr lang="en-IN"/>
        </a:p>
      </dgm:t>
    </dgm:pt>
    <dgm:pt modelId="{BDB18908-D598-4A36-B460-A3420921FEE8}" type="sibTrans" cxnId="{4C02D06A-5A3D-4D3F-98D2-037DB38128BF}">
      <dgm:prSet custT="1"/>
      <dgm:spPr/>
      <dgm:t>
        <a:bodyPr/>
        <a:lstStyle/>
        <a:p>
          <a:endParaRPr lang="en-IN" sz="2000" b="1">
            <a:solidFill>
              <a:schemeClr val="tx1"/>
            </a:solidFill>
          </a:endParaRPr>
        </a:p>
      </dgm:t>
    </dgm:pt>
    <dgm:pt modelId="{080B4C17-34A8-4558-BB83-077243923F21}">
      <dgm:prSet phldrT="[Text]" custT="1"/>
      <dgm:spPr/>
      <dgm:t>
        <a:bodyPr/>
        <a:lstStyle/>
        <a:p>
          <a:r>
            <a:rPr lang="en-IN" sz="3200" b="1" dirty="0" smtClean="0">
              <a:solidFill>
                <a:schemeClr val="tx1"/>
              </a:solidFill>
            </a:rPr>
            <a:t>Risk Analysis/</a:t>
          </a:r>
        </a:p>
        <a:p>
          <a:r>
            <a:rPr lang="en-IN" sz="3200" b="1" dirty="0" smtClean="0">
              <a:solidFill>
                <a:schemeClr val="tx1"/>
              </a:solidFill>
            </a:rPr>
            <a:t>Protective Equipments</a:t>
          </a:r>
          <a:endParaRPr lang="en-IN" sz="3200" b="1" dirty="0">
            <a:solidFill>
              <a:schemeClr val="tx1"/>
            </a:solidFill>
          </a:endParaRPr>
        </a:p>
      </dgm:t>
    </dgm:pt>
    <dgm:pt modelId="{54B14407-EBD6-4AEC-8D97-A233113ECF4C}" type="parTrans" cxnId="{9AD2D1FC-5A4C-4B0A-8ADE-FCD44770AD3B}">
      <dgm:prSet/>
      <dgm:spPr/>
      <dgm:t>
        <a:bodyPr/>
        <a:lstStyle/>
        <a:p>
          <a:endParaRPr lang="en-IN"/>
        </a:p>
      </dgm:t>
    </dgm:pt>
    <dgm:pt modelId="{E5EA4EB9-20BF-413D-951D-47F0D4C85486}" type="sibTrans" cxnId="{9AD2D1FC-5A4C-4B0A-8ADE-FCD44770AD3B}">
      <dgm:prSet/>
      <dgm:spPr/>
      <dgm:t>
        <a:bodyPr/>
        <a:lstStyle/>
        <a:p>
          <a:endParaRPr lang="en-IN"/>
        </a:p>
      </dgm:t>
    </dgm:pt>
    <dgm:pt modelId="{72EA2DDB-1532-4B13-9F7F-A6753CDF9F63}" type="pres">
      <dgm:prSet presAssocID="{B14E805F-A8EA-418A-BDDD-0E045D151D11}" presName="Name0" presStyleCnt="0">
        <dgm:presLayoutVars>
          <dgm:dir/>
          <dgm:resizeHandles val="exact"/>
        </dgm:presLayoutVars>
      </dgm:prSet>
      <dgm:spPr/>
    </dgm:pt>
    <dgm:pt modelId="{8828D13A-80E6-4668-80D9-F3244FF7E3B5}" type="pres">
      <dgm:prSet presAssocID="{B14E805F-A8EA-418A-BDDD-0E045D151D11}" presName="vNodes" presStyleCnt="0"/>
      <dgm:spPr/>
    </dgm:pt>
    <dgm:pt modelId="{1A2E236A-3871-4B38-AEB6-110876D3BDA9}" type="pres">
      <dgm:prSet presAssocID="{8D8957E9-92C5-42B3-8DB2-3FB0E64E9EF3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IN"/>
        </a:p>
      </dgm:t>
    </dgm:pt>
    <dgm:pt modelId="{0006A152-616C-41DC-96DF-75A5E6E3A724}" type="pres">
      <dgm:prSet presAssocID="{5BFA734D-7FB4-42E4-8330-F7CCB4AC8406}" presName="spacerT" presStyleCnt="0"/>
      <dgm:spPr/>
    </dgm:pt>
    <dgm:pt modelId="{8FB2AC0B-FEAE-4F68-900C-65E189F5F728}" type="pres">
      <dgm:prSet presAssocID="{5BFA734D-7FB4-42E4-8330-F7CCB4AC8406}" presName="sibTrans" presStyleLbl="sibTrans2D1" presStyleIdx="0" presStyleCnt="2"/>
      <dgm:spPr/>
      <dgm:t>
        <a:bodyPr/>
        <a:lstStyle/>
        <a:p>
          <a:endParaRPr lang="en-IN"/>
        </a:p>
      </dgm:t>
    </dgm:pt>
    <dgm:pt modelId="{CFC5BC9A-F155-4EE3-A999-857B93C20114}" type="pres">
      <dgm:prSet presAssocID="{5BFA734D-7FB4-42E4-8330-F7CCB4AC8406}" presName="spacerB" presStyleCnt="0"/>
      <dgm:spPr/>
    </dgm:pt>
    <dgm:pt modelId="{8B577418-DB40-459C-85B5-DEA3BE7047BE}" type="pres">
      <dgm:prSet presAssocID="{EFBA827C-7E24-4610-AA63-E0A731F57C58}" presName="node" presStyleLbl="node1" presStyleIdx="1" presStyleCnt="3" custScaleX="145789">
        <dgm:presLayoutVars>
          <dgm:bulletEnabled val="1"/>
        </dgm:presLayoutVars>
      </dgm:prSet>
      <dgm:spPr/>
      <dgm:t>
        <a:bodyPr/>
        <a:lstStyle/>
        <a:p>
          <a:endParaRPr lang="en-IN"/>
        </a:p>
      </dgm:t>
    </dgm:pt>
    <dgm:pt modelId="{D06DA164-C9B1-450A-8F2D-0F26A0AA1A91}" type="pres">
      <dgm:prSet presAssocID="{B14E805F-A8EA-418A-BDDD-0E045D151D11}" presName="sibTransLast" presStyleLbl="sibTrans2D1" presStyleIdx="1" presStyleCnt="2"/>
      <dgm:spPr/>
      <dgm:t>
        <a:bodyPr/>
        <a:lstStyle/>
        <a:p>
          <a:endParaRPr lang="en-IN"/>
        </a:p>
      </dgm:t>
    </dgm:pt>
    <dgm:pt modelId="{B8554082-4E05-4DC7-8034-82CBD58E239F}" type="pres">
      <dgm:prSet presAssocID="{B14E805F-A8EA-418A-BDDD-0E045D151D11}" presName="connectorText" presStyleLbl="sibTrans2D1" presStyleIdx="1" presStyleCnt="2"/>
      <dgm:spPr/>
      <dgm:t>
        <a:bodyPr/>
        <a:lstStyle/>
        <a:p>
          <a:endParaRPr lang="en-IN"/>
        </a:p>
      </dgm:t>
    </dgm:pt>
    <dgm:pt modelId="{D78E81A4-E312-41D1-9016-039EAEAE7A0D}" type="pres">
      <dgm:prSet presAssocID="{B14E805F-A8EA-418A-BDDD-0E045D151D11}" presName="last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IN"/>
        </a:p>
      </dgm:t>
    </dgm:pt>
  </dgm:ptLst>
  <dgm:cxnLst>
    <dgm:cxn modelId="{9AD2D1FC-5A4C-4B0A-8ADE-FCD44770AD3B}" srcId="{B14E805F-A8EA-418A-BDDD-0E045D151D11}" destId="{080B4C17-34A8-4558-BB83-077243923F21}" srcOrd="2" destOrd="0" parTransId="{54B14407-EBD6-4AEC-8D97-A233113ECF4C}" sibTransId="{E5EA4EB9-20BF-413D-951D-47F0D4C85486}"/>
    <dgm:cxn modelId="{08B871FE-6EB8-44E9-8DC6-F9951FEA421D}" srcId="{B14E805F-A8EA-418A-BDDD-0E045D151D11}" destId="{8D8957E9-92C5-42B3-8DB2-3FB0E64E9EF3}" srcOrd="0" destOrd="0" parTransId="{D6CF58EF-4651-44CA-8A66-CAC52DD7B7F7}" sibTransId="{5BFA734D-7FB4-42E4-8330-F7CCB4AC8406}"/>
    <dgm:cxn modelId="{2D55DFE7-0F05-4C09-9A3A-20DB04C2136B}" type="presOf" srcId="{080B4C17-34A8-4558-BB83-077243923F21}" destId="{D78E81A4-E312-41D1-9016-039EAEAE7A0D}" srcOrd="0" destOrd="0" presId="urn:microsoft.com/office/officeart/2005/8/layout/equation2"/>
    <dgm:cxn modelId="{ACE88FCE-2546-4B85-8471-B31D15D0DB97}" type="presOf" srcId="{B14E805F-A8EA-418A-BDDD-0E045D151D11}" destId="{72EA2DDB-1532-4B13-9F7F-A6753CDF9F63}" srcOrd="0" destOrd="0" presId="urn:microsoft.com/office/officeart/2005/8/layout/equation2"/>
    <dgm:cxn modelId="{77D4F652-8539-48B4-BBFD-52E97C173F01}" type="presOf" srcId="{BDB18908-D598-4A36-B460-A3420921FEE8}" destId="{D06DA164-C9B1-450A-8F2D-0F26A0AA1A91}" srcOrd="0" destOrd="0" presId="urn:microsoft.com/office/officeart/2005/8/layout/equation2"/>
    <dgm:cxn modelId="{EE801B0B-1752-481F-800B-9726EB921A31}" type="presOf" srcId="{5BFA734D-7FB4-42E4-8330-F7CCB4AC8406}" destId="{8FB2AC0B-FEAE-4F68-900C-65E189F5F728}" srcOrd="0" destOrd="0" presId="urn:microsoft.com/office/officeart/2005/8/layout/equation2"/>
    <dgm:cxn modelId="{7905FEEF-A27D-4EFA-BEFB-E95922D33DF5}" type="presOf" srcId="{EFBA827C-7E24-4610-AA63-E0A731F57C58}" destId="{8B577418-DB40-459C-85B5-DEA3BE7047BE}" srcOrd="0" destOrd="0" presId="urn:microsoft.com/office/officeart/2005/8/layout/equation2"/>
    <dgm:cxn modelId="{144CB35C-D4F0-407B-AE9A-FFEE4FBFD45E}" type="presOf" srcId="{8D8957E9-92C5-42B3-8DB2-3FB0E64E9EF3}" destId="{1A2E236A-3871-4B38-AEB6-110876D3BDA9}" srcOrd="0" destOrd="0" presId="urn:microsoft.com/office/officeart/2005/8/layout/equation2"/>
    <dgm:cxn modelId="{4C02D06A-5A3D-4D3F-98D2-037DB38128BF}" srcId="{B14E805F-A8EA-418A-BDDD-0E045D151D11}" destId="{EFBA827C-7E24-4610-AA63-E0A731F57C58}" srcOrd="1" destOrd="0" parTransId="{1D440F0D-C5B8-4389-B016-9D11C768559D}" sibTransId="{BDB18908-D598-4A36-B460-A3420921FEE8}"/>
    <dgm:cxn modelId="{3FFFECAB-7B9C-4846-B77E-242A5A86871C}" type="presOf" srcId="{BDB18908-D598-4A36-B460-A3420921FEE8}" destId="{B8554082-4E05-4DC7-8034-82CBD58E239F}" srcOrd="1" destOrd="0" presId="urn:microsoft.com/office/officeart/2005/8/layout/equation2"/>
    <dgm:cxn modelId="{27201665-D1D1-412C-A5F2-9E53E93527FB}" type="presParOf" srcId="{72EA2DDB-1532-4B13-9F7F-A6753CDF9F63}" destId="{8828D13A-80E6-4668-80D9-F3244FF7E3B5}" srcOrd="0" destOrd="0" presId="urn:microsoft.com/office/officeart/2005/8/layout/equation2"/>
    <dgm:cxn modelId="{1E5682C8-CEC2-4D6C-B217-D5146E5C4C15}" type="presParOf" srcId="{8828D13A-80E6-4668-80D9-F3244FF7E3B5}" destId="{1A2E236A-3871-4B38-AEB6-110876D3BDA9}" srcOrd="0" destOrd="0" presId="urn:microsoft.com/office/officeart/2005/8/layout/equation2"/>
    <dgm:cxn modelId="{D14F2F6F-3110-4DEB-93EB-E1C2FFE78D99}" type="presParOf" srcId="{8828D13A-80E6-4668-80D9-F3244FF7E3B5}" destId="{0006A152-616C-41DC-96DF-75A5E6E3A724}" srcOrd="1" destOrd="0" presId="urn:microsoft.com/office/officeart/2005/8/layout/equation2"/>
    <dgm:cxn modelId="{F53DCE71-406B-4589-94E6-C7F450FBCE26}" type="presParOf" srcId="{8828D13A-80E6-4668-80D9-F3244FF7E3B5}" destId="{8FB2AC0B-FEAE-4F68-900C-65E189F5F728}" srcOrd="2" destOrd="0" presId="urn:microsoft.com/office/officeart/2005/8/layout/equation2"/>
    <dgm:cxn modelId="{74F200C0-6F09-4D27-8FE2-A4A9F38DF143}" type="presParOf" srcId="{8828D13A-80E6-4668-80D9-F3244FF7E3B5}" destId="{CFC5BC9A-F155-4EE3-A999-857B93C20114}" srcOrd="3" destOrd="0" presId="urn:microsoft.com/office/officeart/2005/8/layout/equation2"/>
    <dgm:cxn modelId="{FC595B98-CEB5-42DA-91AB-D5C65DE30E2E}" type="presParOf" srcId="{8828D13A-80E6-4668-80D9-F3244FF7E3B5}" destId="{8B577418-DB40-459C-85B5-DEA3BE7047BE}" srcOrd="4" destOrd="0" presId="urn:microsoft.com/office/officeart/2005/8/layout/equation2"/>
    <dgm:cxn modelId="{18B1D3A7-5F11-4D92-8CDF-FB829A0F9958}" type="presParOf" srcId="{72EA2DDB-1532-4B13-9F7F-A6753CDF9F63}" destId="{D06DA164-C9B1-450A-8F2D-0F26A0AA1A91}" srcOrd="1" destOrd="0" presId="urn:microsoft.com/office/officeart/2005/8/layout/equation2"/>
    <dgm:cxn modelId="{0589DDE3-BDFF-49E6-A46E-3BB54FB023C7}" type="presParOf" srcId="{D06DA164-C9B1-450A-8F2D-0F26A0AA1A91}" destId="{B8554082-4E05-4DC7-8034-82CBD58E239F}" srcOrd="0" destOrd="0" presId="urn:microsoft.com/office/officeart/2005/8/layout/equation2"/>
    <dgm:cxn modelId="{93D46F33-4B24-4D2F-97CD-FEAF1A3ABB7C}" type="presParOf" srcId="{72EA2DDB-1532-4B13-9F7F-A6753CDF9F63}" destId="{D78E81A4-E312-41D1-9016-039EAEAE7A0D}" srcOrd="2" destOrd="0" presId="urn:microsoft.com/office/officeart/2005/8/layout/equation2"/>
  </dgm:cxnLst>
  <dgm:bg/>
  <dgm:whole/>
</dgm:dataModel>
</file>

<file path=ppt/diagrams/data17.xml><?xml version="1.0" encoding="utf-8"?>
<dgm:dataModel xmlns:dgm="http://schemas.openxmlformats.org/drawingml/2006/diagram" xmlns:a="http://schemas.openxmlformats.org/drawingml/2006/main">
  <dgm:ptLst>
    <dgm:pt modelId="{BDE4E85E-6717-4679-85AE-C4249908976B}" type="doc">
      <dgm:prSet loTypeId="urn:microsoft.com/office/officeart/2005/8/layout/radial4" loCatId="relationship" qsTypeId="urn:microsoft.com/office/officeart/2005/8/quickstyle/simple2" qsCatId="simple" csTypeId="urn:microsoft.com/office/officeart/2005/8/colors/colorful1" csCatId="colorful" phldr="1"/>
      <dgm:spPr/>
      <dgm:t>
        <a:bodyPr/>
        <a:lstStyle/>
        <a:p>
          <a:endParaRPr lang="en-IN"/>
        </a:p>
      </dgm:t>
    </dgm:pt>
    <dgm:pt modelId="{BC3A4AA4-0997-4DE3-9785-512B0FD5403D}">
      <dgm:prSet phldrT="[Text]" custT="1"/>
      <dgm:spPr/>
      <dgm:t>
        <a:bodyPr/>
        <a:lstStyle/>
        <a:p>
          <a:r>
            <a:rPr lang="en-IN" sz="3200" b="1" dirty="0" smtClean="0"/>
            <a:t>Electrical Safe maintenance/ operation/control of power system equipments/components</a:t>
          </a:r>
          <a:endParaRPr lang="en-IN" sz="3200" b="1" dirty="0"/>
        </a:p>
      </dgm:t>
    </dgm:pt>
    <dgm:pt modelId="{E7B8D74F-173E-4AB9-879E-BF82E70DE925}" type="parTrans" cxnId="{C677EF56-5BD3-48DC-8936-B78D94656644}">
      <dgm:prSet/>
      <dgm:spPr/>
      <dgm:t>
        <a:bodyPr/>
        <a:lstStyle/>
        <a:p>
          <a:endParaRPr lang="en-IN"/>
        </a:p>
      </dgm:t>
    </dgm:pt>
    <dgm:pt modelId="{7AC8FBB4-CCD0-4B30-9DEB-34B77702BA50}" type="sibTrans" cxnId="{C677EF56-5BD3-48DC-8936-B78D94656644}">
      <dgm:prSet/>
      <dgm:spPr/>
      <dgm:t>
        <a:bodyPr/>
        <a:lstStyle/>
        <a:p>
          <a:endParaRPr lang="en-IN"/>
        </a:p>
      </dgm:t>
    </dgm:pt>
    <dgm:pt modelId="{DCA7AE77-3527-435B-A69E-7B71F61CD71F}">
      <dgm:prSet phldrT="[Text]" custT="1"/>
      <dgm:spPr/>
      <dgm:t>
        <a:bodyPr/>
        <a:lstStyle/>
        <a:p>
          <a:r>
            <a:rPr lang="en-IN" sz="3600" dirty="0" smtClean="0"/>
            <a:t>Voltage Sensors</a:t>
          </a:r>
          <a:endParaRPr lang="en-IN" sz="3600" dirty="0"/>
        </a:p>
      </dgm:t>
    </dgm:pt>
    <dgm:pt modelId="{FAF458CA-2B40-468F-81E4-C0CD7C8793A0}" type="parTrans" cxnId="{A1D1E160-253A-4E3C-9ABF-3033B064A369}">
      <dgm:prSet/>
      <dgm:spPr/>
      <dgm:t>
        <a:bodyPr/>
        <a:lstStyle/>
        <a:p>
          <a:endParaRPr lang="en-IN"/>
        </a:p>
      </dgm:t>
    </dgm:pt>
    <dgm:pt modelId="{17C0289D-EB9B-4D27-B043-A74E15159095}" type="sibTrans" cxnId="{A1D1E160-253A-4E3C-9ABF-3033B064A369}">
      <dgm:prSet/>
      <dgm:spPr/>
      <dgm:t>
        <a:bodyPr/>
        <a:lstStyle/>
        <a:p>
          <a:endParaRPr lang="en-IN"/>
        </a:p>
      </dgm:t>
    </dgm:pt>
    <dgm:pt modelId="{7C389CDA-CD2A-493A-A39C-FDE42CA18812}">
      <dgm:prSet phldrT="[Text]" custT="1"/>
      <dgm:spPr/>
      <dgm:t>
        <a:bodyPr/>
        <a:lstStyle/>
        <a:p>
          <a:r>
            <a:rPr lang="en-IN" sz="4000" dirty="0" smtClean="0"/>
            <a:t>Current sensors</a:t>
          </a:r>
          <a:endParaRPr lang="en-IN" sz="4000" dirty="0"/>
        </a:p>
      </dgm:t>
    </dgm:pt>
    <dgm:pt modelId="{83D86E3D-F758-436D-845C-74C87E94269F}" type="parTrans" cxnId="{6B25DAE5-45A7-4B56-B052-A8B13AC7809C}">
      <dgm:prSet/>
      <dgm:spPr/>
      <dgm:t>
        <a:bodyPr/>
        <a:lstStyle/>
        <a:p>
          <a:endParaRPr lang="en-IN"/>
        </a:p>
      </dgm:t>
    </dgm:pt>
    <dgm:pt modelId="{D159E5B5-B4F3-4C92-A2D6-4A33541D52E3}" type="sibTrans" cxnId="{6B25DAE5-45A7-4B56-B052-A8B13AC7809C}">
      <dgm:prSet/>
      <dgm:spPr/>
      <dgm:t>
        <a:bodyPr/>
        <a:lstStyle/>
        <a:p>
          <a:endParaRPr lang="en-IN"/>
        </a:p>
      </dgm:t>
    </dgm:pt>
    <dgm:pt modelId="{01C071F1-80C5-46C9-B087-0D9233CFD987}">
      <dgm:prSet phldrT="[Text]" custT="1"/>
      <dgm:spPr/>
      <dgm:t>
        <a:bodyPr/>
        <a:lstStyle/>
        <a:p>
          <a:r>
            <a:rPr lang="en-IN" sz="3600" dirty="0" smtClean="0"/>
            <a:t>Frequency sensors</a:t>
          </a:r>
          <a:endParaRPr lang="en-IN" sz="3600" dirty="0"/>
        </a:p>
      </dgm:t>
    </dgm:pt>
    <dgm:pt modelId="{428BCD6C-094E-4991-B36B-31CC3E7C18A1}" type="parTrans" cxnId="{C406EF40-C0F1-4D30-BC8C-A27FF21EF741}">
      <dgm:prSet/>
      <dgm:spPr/>
      <dgm:t>
        <a:bodyPr/>
        <a:lstStyle/>
        <a:p>
          <a:endParaRPr lang="en-IN"/>
        </a:p>
      </dgm:t>
    </dgm:pt>
    <dgm:pt modelId="{60EE05A7-1FB2-466E-A7D6-80F3359CA521}" type="sibTrans" cxnId="{C406EF40-C0F1-4D30-BC8C-A27FF21EF741}">
      <dgm:prSet/>
      <dgm:spPr/>
      <dgm:t>
        <a:bodyPr/>
        <a:lstStyle/>
        <a:p>
          <a:endParaRPr lang="en-IN"/>
        </a:p>
      </dgm:t>
    </dgm:pt>
    <dgm:pt modelId="{EF0CFD51-9AC4-447A-AAA9-C0C5772B88DB}" type="pres">
      <dgm:prSet presAssocID="{BDE4E85E-6717-4679-85AE-C4249908976B}" presName="cycle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4A3457F2-8F0D-47C1-B58D-B00832E24A75}" type="pres">
      <dgm:prSet presAssocID="{BC3A4AA4-0997-4DE3-9785-512B0FD5403D}" presName="centerShape" presStyleLbl="node0" presStyleIdx="0" presStyleCnt="1" custScaleX="311123" custScaleY="141376"/>
      <dgm:spPr/>
      <dgm:t>
        <a:bodyPr/>
        <a:lstStyle/>
        <a:p>
          <a:endParaRPr lang="en-IN"/>
        </a:p>
      </dgm:t>
    </dgm:pt>
    <dgm:pt modelId="{3565C69F-5A6A-4DE1-A230-0EDC7F7441AB}" type="pres">
      <dgm:prSet presAssocID="{FAF458CA-2B40-468F-81E4-C0CD7C8793A0}" presName="parTrans" presStyleLbl="bgSibTrans2D1" presStyleIdx="0" presStyleCnt="3"/>
      <dgm:spPr/>
    </dgm:pt>
    <dgm:pt modelId="{BEEA07D2-4E62-46E6-AA2A-5C3B6C7144C7}" type="pres">
      <dgm:prSet presAssocID="{DCA7AE77-3527-435B-A69E-7B71F61CD71F}" presName="node" presStyleLbl="node1" presStyleIdx="0" presStyleCnt="3" custScaleY="55490" custRadScaleRad="127361" custRadScaleInc="20607">
        <dgm:presLayoutVars>
          <dgm:bulletEnabled val="1"/>
        </dgm:presLayoutVars>
      </dgm:prSet>
      <dgm:spPr/>
    </dgm:pt>
    <dgm:pt modelId="{AD806225-FA74-44A2-9C30-1C648C40F798}" type="pres">
      <dgm:prSet presAssocID="{83D86E3D-F758-436D-845C-74C87E94269F}" presName="parTrans" presStyleLbl="bgSibTrans2D1" presStyleIdx="1" presStyleCnt="3"/>
      <dgm:spPr/>
    </dgm:pt>
    <dgm:pt modelId="{C07845E7-B9BE-4949-96A5-39EA1F05BAFC}" type="pres">
      <dgm:prSet presAssocID="{7C389CDA-CD2A-493A-A39C-FDE42CA18812}" presName="node" presStyleLbl="node1" presStyleIdx="1" presStyleCnt="3" custScaleY="59215">
        <dgm:presLayoutVars>
          <dgm:bulletEnabled val="1"/>
        </dgm:presLayoutVars>
      </dgm:prSet>
      <dgm:spPr/>
    </dgm:pt>
    <dgm:pt modelId="{D886BE87-3765-4D75-BCFD-D615C3ACF4C3}" type="pres">
      <dgm:prSet presAssocID="{428BCD6C-094E-4991-B36B-31CC3E7C18A1}" presName="parTrans" presStyleLbl="bgSibTrans2D1" presStyleIdx="2" presStyleCnt="3"/>
      <dgm:spPr/>
    </dgm:pt>
    <dgm:pt modelId="{BF247E2D-CAB0-444B-8421-382148625394}" type="pres">
      <dgm:prSet presAssocID="{01C071F1-80C5-46C9-B087-0D9233CFD987}" presName="node" presStyleLbl="node1" presStyleIdx="2" presStyleCnt="3" custScaleY="65921" custRadScaleRad="121339" custRadScaleInc="-22366">
        <dgm:presLayoutVars>
          <dgm:bulletEnabled val="1"/>
        </dgm:presLayoutVars>
      </dgm:prSet>
      <dgm:spPr/>
    </dgm:pt>
  </dgm:ptLst>
  <dgm:cxnLst>
    <dgm:cxn modelId="{65DDE9CA-49A4-4F1F-9C5A-FAA4EB27D006}" type="presOf" srcId="{BDE4E85E-6717-4679-85AE-C4249908976B}" destId="{EF0CFD51-9AC4-447A-AAA9-C0C5772B88DB}" srcOrd="0" destOrd="0" presId="urn:microsoft.com/office/officeart/2005/8/layout/radial4"/>
    <dgm:cxn modelId="{A1D1E160-253A-4E3C-9ABF-3033B064A369}" srcId="{BC3A4AA4-0997-4DE3-9785-512B0FD5403D}" destId="{DCA7AE77-3527-435B-A69E-7B71F61CD71F}" srcOrd="0" destOrd="0" parTransId="{FAF458CA-2B40-468F-81E4-C0CD7C8793A0}" sibTransId="{17C0289D-EB9B-4D27-B043-A74E15159095}"/>
    <dgm:cxn modelId="{C406EF40-C0F1-4D30-BC8C-A27FF21EF741}" srcId="{BC3A4AA4-0997-4DE3-9785-512B0FD5403D}" destId="{01C071F1-80C5-46C9-B087-0D9233CFD987}" srcOrd="2" destOrd="0" parTransId="{428BCD6C-094E-4991-B36B-31CC3E7C18A1}" sibTransId="{60EE05A7-1FB2-466E-A7D6-80F3359CA521}"/>
    <dgm:cxn modelId="{BC9BFD2F-F46D-4C7A-9ABB-12019BB1A0BD}" type="presOf" srcId="{428BCD6C-094E-4991-B36B-31CC3E7C18A1}" destId="{D886BE87-3765-4D75-BCFD-D615C3ACF4C3}" srcOrd="0" destOrd="0" presId="urn:microsoft.com/office/officeart/2005/8/layout/radial4"/>
    <dgm:cxn modelId="{801B9FB4-FC64-4C3C-A917-CC3EDEAA7AD1}" type="presOf" srcId="{7C389CDA-CD2A-493A-A39C-FDE42CA18812}" destId="{C07845E7-B9BE-4949-96A5-39EA1F05BAFC}" srcOrd="0" destOrd="0" presId="urn:microsoft.com/office/officeart/2005/8/layout/radial4"/>
    <dgm:cxn modelId="{BCFB4D0B-1805-4CB1-83A7-B8ACDCB4DDDE}" type="presOf" srcId="{83D86E3D-F758-436D-845C-74C87E94269F}" destId="{AD806225-FA74-44A2-9C30-1C648C40F798}" srcOrd="0" destOrd="0" presId="urn:microsoft.com/office/officeart/2005/8/layout/radial4"/>
    <dgm:cxn modelId="{6B25DAE5-45A7-4B56-B052-A8B13AC7809C}" srcId="{BC3A4AA4-0997-4DE3-9785-512B0FD5403D}" destId="{7C389CDA-CD2A-493A-A39C-FDE42CA18812}" srcOrd="1" destOrd="0" parTransId="{83D86E3D-F758-436D-845C-74C87E94269F}" sibTransId="{D159E5B5-B4F3-4C92-A2D6-4A33541D52E3}"/>
    <dgm:cxn modelId="{67F1EDD9-5B39-4C01-BC9C-A59BC20992A1}" type="presOf" srcId="{BC3A4AA4-0997-4DE3-9785-512B0FD5403D}" destId="{4A3457F2-8F0D-47C1-B58D-B00832E24A75}" srcOrd="0" destOrd="0" presId="urn:microsoft.com/office/officeart/2005/8/layout/radial4"/>
    <dgm:cxn modelId="{3B659D20-FD5B-41FE-B95F-E4060BD7247A}" type="presOf" srcId="{01C071F1-80C5-46C9-B087-0D9233CFD987}" destId="{BF247E2D-CAB0-444B-8421-382148625394}" srcOrd="0" destOrd="0" presId="urn:microsoft.com/office/officeart/2005/8/layout/radial4"/>
    <dgm:cxn modelId="{5A1D7538-FBA0-4073-8B21-B9C365730DF0}" type="presOf" srcId="{DCA7AE77-3527-435B-A69E-7B71F61CD71F}" destId="{BEEA07D2-4E62-46E6-AA2A-5C3B6C7144C7}" srcOrd="0" destOrd="0" presId="urn:microsoft.com/office/officeart/2005/8/layout/radial4"/>
    <dgm:cxn modelId="{4D34C450-BF5F-47D1-9B0F-506D577C6378}" type="presOf" srcId="{FAF458CA-2B40-468F-81E4-C0CD7C8793A0}" destId="{3565C69F-5A6A-4DE1-A230-0EDC7F7441AB}" srcOrd="0" destOrd="0" presId="urn:microsoft.com/office/officeart/2005/8/layout/radial4"/>
    <dgm:cxn modelId="{C677EF56-5BD3-48DC-8936-B78D94656644}" srcId="{BDE4E85E-6717-4679-85AE-C4249908976B}" destId="{BC3A4AA4-0997-4DE3-9785-512B0FD5403D}" srcOrd="0" destOrd="0" parTransId="{E7B8D74F-173E-4AB9-879E-BF82E70DE925}" sibTransId="{7AC8FBB4-CCD0-4B30-9DEB-34B77702BA50}"/>
    <dgm:cxn modelId="{C8544054-439F-4372-8ACA-9E271C1A561E}" type="presParOf" srcId="{EF0CFD51-9AC4-447A-AAA9-C0C5772B88DB}" destId="{4A3457F2-8F0D-47C1-B58D-B00832E24A75}" srcOrd="0" destOrd="0" presId="urn:microsoft.com/office/officeart/2005/8/layout/radial4"/>
    <dgm:cxn modelId="{BECE4AAE-ED20-444D-98C2-EF3F3700A9FA}" type="presParOf" srcId="{EF0CFD51-9AC4-447A-AAA9-C0C5772B88DB}" destId="{3565C69F-5A6A-4DE1-A230-0EDC7F7441AB}" srcOrd="1" destOrd="0" presId="urn:microsoft.com/office/officeart/2005/8/layout/radial4"/>
    <dgm:cxn modelId="{6C256022-4195-4109-9C6F-4A235828718E}" type="presParOf" srcId="{EF0CFD51-9AC4-447A-AAA9-C0C5772B88DB}" destId="{BEEA07D2-4E62-46E6-AA2A-5C3B6C7144C7}" srcOrd="2" destOrd="0" presId="urn:microsoft.com/office/officeart/2005/8/layout/radial4"/>
    <dgm:cxn modelId="{EC6EF984-7C49-4C36-BD2C-594DFB0F8805}" type="presParOf" srcId="{EF0CFD51-9AC4-447A-AAA9-C0C5772B88DB}" destId="{AD806225-FA74-44A2-9C30-1C648C40F798}" srcOrd="3" destOrd="0" presId="urn:microsoft.com/office/officeart/2005/8/layout/radial4"/>
    <dgm:cxn modelId="{2DA1D847-53D4-4AA2-8226-F70D80AE329B}" type="presParOf" srcId="{EF0CFD51-9AC4-447A-AAA9-C0C5772B88DB}" destId="{C07845E7-B9BE-4949-96A5-39EA1F05BAFC}" srcOrd="4" destOrd="0" presId="urn:microsoft.com/office/officeart/2005/8/layout/radial4"/>
    <dgm:cxn modelId="{A0DFD60C-12EA-49C5-9ABD-E887C54F8A2B}" type="presParOf" srcId="{EF0CFD51-9AC4-447A-AAA9-C0C5772B88DB}" destId="{D886BE87-3765-4D75-BCFD-D615C3ACF4C3}" srcOrd="5" destOrd="0" presId="urn:microsoft.com/office/officeart/2005/8/layout/radial4"/>
    <dgm:cxn modelId="{9B76AD05-692A-4B73-96A4-0EEF46202030}" type="presParOf" srcId="{EF0CFD51-9AC4-447A-AAA9-C0C5772B88DB}" destId="{BF247E2D-CAB0-444B-8421-382148625394}" srcOrd="6" destOrd="0" presId="urn:microsoft.com/office/officeart/2005/8/layout/radial4"/>
  </dgm:cxnLst>
  <dgm:bg/>
  <dgm:whole/>
</dgm:dataModel>
</file>

<file path=ppt/diagrams/data18.xml><?xml version="1.0" encoding="utf-8"?>
<dgm:dataModel xmlns:dgm="http://schemas.openxmlformats.org/drawingml/2006/diagram" xmlns:a="http://schemas.openxmlformats.org/drawingml/2006/main">
  <dgm:ptLst>
    <dgm:pt modelId="{2AA0F9A9-570C-43AF-B269-62E7C4003223}" type="doc">
      <dgm:prSet loTypeId="urn:microsoft.com/office/officeart/2005/8/layout/radial5" loCatId="relationship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IN"/>
        </a:p>
      </dgm:t>
    </dgm:pt>
    <dgm:pt modelId="{BCD6F9C7-0B7D-4304-B4B7-A7E7F89034B7}">
      <dgm:prSet phldrT="[Text]" custT="1"/>
      <dgm:spPr/>
      <dgm:t>
        <a:bodyPr/>
        <a:lstStyle/>
        <a:p>
          <a:r>
            <a:rPr lang="en-IN" sz="1600" dirty="0" smtClean="0">
              <a:solidFill>
                <a:schemeClr val="tx1"/>
              </a:solidFill>
              <a:latin typeface="Bookman Old Style" pitchFamily="18" charset="0"/>
            </a:rPr>
            <a:t>Measurement of voltage, current and frequency</a:t>
          </a:r>
          <a:endParaRPr lang="en-IN" sz="1600" dirty="0">
            <a:solidFill>
              <a:schemeClr val="tx1"/>
            </a:solidFill>
            <a:latin typeface="Bookman Old Style" pitchFamily="18" charset="0"/>
          </a:endParaRPr>
        </a:p>
      </dgm:t>
    </dgm:pt>
    <dgm:pt modelId="{14C8D87C-E29F-48EC-9135-5EABFF71EFA2}" type="parTrans" cxnId="{248C0027-9383-4E58-AA80-E013F0188D16}">
      <dgm:prSet/>
      <dgm:spPr/>
      <dgm:t>
        <a:bodyPr/>
        <a:lstStyle/>
        <a:p>
          <a:endParaRPr lang="en-IN"/>
        </a:p>
      </dgm:t>
    </dgm:pt>
    <dgm:pt modelId="{7648F5E0-CEF0-4667-A275-043E7C0449AA}" type="sibTrans" cxnId="{248C0027-9383-4E58-AA80-E013F0188D16}">
      <dgm:prSet/>
      <dgm:spPr/>
      <dgm:t>
        <a:bodyPr/>
        <a:lstStyle/>
        <a:p>
          <a:endParaRPr lang="en-IN"/>
        </a:p>
      </dgm:t>
    </dgm:pt>
    <dgm:pt modelId="{1EDF6CFD-ECCA-4345-A176-BA0A7B4440FD}">
      <dgm:prSet phldrT="[Text]" custT="1"/>
      <dgm:spPr/>
      <dgm:t>
        <a:bodyPr/>
        <a:lstStyle/>
        <a:p>
          <a:r>
            <a:rPr lang="en-IN" sz="1600" dirty="0" smtClean="0">
              <a:solidFill>
                <a:schemeClr val="tx1"/>
              </a:solidFill>
              <a:latin typeface="Bookman Old Style" pitchFamily="18" charset="0"/>
            </a:rPr>
            <a:t>Safe operation of Generating stations</a:t>
          </a:r>
          <a:endParaRPr lang="en-IN" sz="1600" dirty="0">
            <a:solidFill>
              <a:schemeClr val="tx1"/>
            </a:solidFill>
            <a:latin typeface="Bookman Old Style" pitchFamily="18" charset="0"/>
          </a:endParaRPr>
        </a:p>
      </dgm:t>
    </dgm:pt>
    <dgm:pt modelId="{D6E0716C-F4FD-4FE3-A306-C7B8F7891141}" type="parTrans" cxnId="{37592E18-583A-4F0F-8852-5FA704251BA6}">
      <dgm:prSet custT="1"/>
      <dgm:spPr/>
      <dgm:t>
        <a:bodyPr/>
        <a:lstStyle/>
        <a:p>
          <a:endParaRPr lang="en-IN" sz="1600">
            <a:solidFill>
              <a:schemeClr val="tx1"/>
            </a:solidFill>
            <a:latin typeface="Bookman Old Style" pitchFamily="18" charset="0"/>
          </a:endParaRPr>
        </a:p>
      </dgm:t>
    </dgm:pt>
    <dgm:pt modelId="{775B5FFB-E3D5-492B-B9E2-D2F565851F09}" type="sibTrans" cxnId="{37592E18-583A-4F0F-8852-5FA704251BA6}">
      <dgm:prSet/>
      <dgm:spPr/>
      <dgm:t>
        <a:bodyPr/>
        <a:lstStyle/>
        <a:p>
          <a:endParaRPr lang="en-IN"/>
        </a:p>
      </dgm:t>
    </dgm:pt>
    <dgm:pt modelId="{228DC1EF-612A-4317-9BBD-382A72021701}">
      <dgm:prSet phldrT="[Text]" custT="1"/>
      <dgm:spPr/>
      <dgm:t>
        <a:bodyPr/>
        <a:lstStyle/>
        <a:p>
          <a:r>
            <a:rPr lang="en-IN" sz="1600" dirty="0" smtClean="0">
              <a:solidFill>
                <a:schemeClr val="tx1"/>
              </a:solidFill>
              <a:latin typeface="Bookman Old Style" pitchFamily="18" charset="0"/>
            </a:rPr>
            <a:t>Safe operation of transmission networks with </a:t>
          </a:r>
          <a:r>
            <a:rPr lang="en-IN" sz="1600" smtClean="0">
              <a:solidFill>
                <a:schemeClr val="tx1"/>
              </a:solidFill>
              <a:latin typeface="Bookman Old Style" pitchFamily="18" charset="0"/>
            </a:rPr>
            <a:t>Lightning flash </a:t>
          </a:r>
          <a:r>
            <a:rPr lang="en-IN" sz="1600" dirty="0" smtClean="0">
              <a:solidFill>
                <a:schemeClr val="tx1"/>
              </a:solidFill>
              <a:latin typeface="Bookman Old Style" pitchFamily="18" charset="0"/>
            </a:rPr>
            <a:t>over faults</a:t>
          </a:r>
          <a:endParaRPr lang="en-IN" sz="1600" dirty="0">
            <a:solidFill>
              <a:schemeClr val="tx1"/>
            </a:solidFill>
            <a:latin typeface="Bookman Old Style" pitchFamily="18" charset="0"/>
          </a:endParaRPr>
        </a:p>
      </dgm:t>
    </dgm:pt>
    <dgm:pt modelId="{556DEECF-35AE-479C-B6BE-F0F3CFCE3552}" type="parTrans" cxnId="{A45B7C29-2101-41DF-819E-D1C409D546DA}">
      <dgm:prSet custT="1"/>
      <dgm:spPr/>
      <dgm:t>
        <a:bodyPr/>
        <a:lstStyle/>
        <a:p>
          <a:endParaRPr lang="en-IN" sz="1600">
            <a:solidFill>
              <a:schemeClr val="tx1"/>
            </a:solidFill>
            <a:latin typeface="Bookman Old Style" pitchFamily="18" charset="0"/>
          </a:endParaRPr>
        </a:p>
      </dgm:t>
    </dgm:pt>
    <dgm:pt modelId="{CCB82BF9-07AF-4C66-8AB7-A9316CCFE1D0}" type="sibTrans" cxnId="{A45B7C29-2101-41DF-819E-D1C409D546DA}">
      <dgm:prSet/>
      <dgm:spPr/>
      <dgm:t>
        <a:bodyPr/>
        <a:lstStyle/>
        <a:p>
          <a:endParaRPr lang="en-IN"/>
        </a:p>
      </dgm:t>
    </dgm:pt>
    <dgm:pt modelId="{B5325207-50AE-457F-B82A-B6D2BED7C8A8}">
      <dgm:prSet phldrT="[Text]" custT="1"/>
      <dgm:spPr/>
      <dgm:t>
        <a:bodyPr/>
        <a:lstStyle/>
        <a:p>
          <a:r>
            <a:rPr lang="en-IN" sz="1600" dirty="0" smtClean="0">
              <a:solidFill>
                <a:schemeClr val="tx1"/>
              </a:solidFill>
              <a:latin typeface="Bookman Old Style" pitchFamily="18" charset="0"/>
            </a:rPr>
            <a:t>Safe clearance of faults and protect power transformers using C.Bs with relays</a:t>
          </a:r>
          <a:endParaRPr lang="en-IN" sz="1600" dirty="0">
            <a:solidFill>
              <a:schemeClr val="tx1"/>
            </a:solidFill>
            <a:latin typeface="Bookman Old Style" pitchFamily="18" charset="0"/>
          </a:endParaRPr>
        </a:p>
      </dgm:t>
    </dgm:pt>
    <dgm:pt modelId="{C15547C4-3FC2-4708-B095-A7DD948A233E}" type="parTrans" cxnId="{F213532A-5474-443E-8233-48164CE59929}">
      <dgm:prSet custT="1"/>
      <dgm:spPr/>
      <dgm:t>
        <a:bodyPr/>
        <a:lstStyle/>
        <a:p>
          <a:endParaRPr lang="en-IN" sz="1600">
            <a:solidFill>
              <a:schemeClr val="tx1"/>
            </a:solidFill>
            <a:latin typeface="Bookman Old Style" pitchFamily="18" charset="0"/>
          </a:endParaRPr>
        </a:p>
      </dgm:t>
    </dgm:pt>
    <dgm:pt modelId="{2D0D331E-174A-4BC9-B6EB-B8812E22F1A3}" type="sibTrans" cxnId="{F213532A-5474-443E-8233-48164CE59929}">
      <dgm:prSet/>
      <dgm:spPr/>
      <dgm:t>
        <a:bodyPr/>
        <a:lstStyle/>
        <a:p>
          <a:endParaRPr lang="en-IN"/>
        </a:p>
      </dgm:t>
    </dgm:pt>
    <dgm:pt modelId="{093EFC5D-8D38-4662-805F-8015B6145B93}">
      <dgm:prSet phldrT="[Text]" custT="1"/>
      <dgm:spPr/>
      <dgm:t>
        <a:bodyPr/>
        <a:lstStyle/>
        <a:p>
          <a:r>
            <a:rPr lang="en-IN" sz="1600" dirty="0" smtClean="0">
              <a:solidFill>
                <a:schemeClr val="tx1"/>
              </a:solidFill>
              <a:latin typeface="Bookman Old Style" pitchFamily="18" charset="0"/>
            </a:rPr>
            <a:t>Safe operation and maintenance of distribution systems</a:t>
          </a:r>
          <a:endParaRPr lang="en-IN" sz="1600" dirty="0">
            <a:solidFill>
              <a:schemeClr val="tx1"/>
            </a:solidFill>
            <a:latin typeface="Bookman Old Style" pitchFamily="18" charset="0"/>
          </a:endParaRPr>
        </a:p>
      </dgm:t>
    </dgm:pt>
    <dgm:pt modelId="{2635E714-0919-4E32-8148-3D4228926ECC}" type="parTrans" cxnId="{8E146E40-D7B9-482E-B7E0-47B5950306EA}">
      <dgm:prSet custT="1"/>
      <dgm:spPr/>
      <dgm:t>
        <a:bodyPr/>
        <a:lstStyle/>
        <a:p>
          <a:endParaRPr lang="en-IN" sz="1600">
            <a:solidFill>
              <a:schemeClr val="tx1"/>
            </a:solidFill>
            <a:latin typeface="Bookman Old Style" pitchFamily="18" charset="0"/>
          </a:endParaRPr>
        </a:p>
      </dgm:t>
    </dgm:pt>
    <dgm:pt modelId="{FF6B8C66-0240-4F95-8E4E-87A30A75588B}" type="sibTrans" cxnId="{8E146E40-D7B9-482E-B7E0-47B5950306EA}">
      <dgm:prSet/>
      <dgm:spPr/>
      <dgm:t>
        <a:bodyPr/>
        <a:lstStyle/>
        <a:p>
          <a:endParaRPr lang="en-IN"/>
        </a:p>
      </dgm:t>
    </dgm:pt>
    <dgm:pt modelId="{39B2AC3E-EC76-4151-BA5A-B42057811BAC}" type="pres">
      <dgm:prSet presAssocID="{2AA0F9A9-570C-43AF-B269-62E7C4003223}" presName="Name0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A581FA58-BE1C-4182-9273-4D47EA8B3F7F}" type="pres">
      <dgm:prSet presAssocID="{BCD6F9C7-0B7D-4304-B4B7-A7E7F89034B7}" presName="centerShape" presStyleLbl="node0" presStyleIdx="0" presStyleCnt="1" custScaleX="134152"/>
      <dgm:spPr/>
      <dgm:t>
        <a:bodyPr/>
        <a:lstStyle/>
        <a:p>
          <a:endParaRPr lang="en-IN"/>
        </a:p>
      </dgm:t>
    </dgm:pt>
    <dgm:pt modelId="{CDCEA07D-31B2-40BF-BC14-37F1F0F19177}" type="pres">
      <dgm:prSet presAssocID="{D6E0716C-F4FD-4FE3-A306-C7B8F7891141}" presName="parTrans" presStyleLbl="sibTrans2D1" presStyleIdx="0" presStyleCnt="4"/>
      <dgm:spPr/>
    </dgm:pt>
    <dgm:pt modelId="{EC3ADF71-6B15-4E0E-9AF6-14358EFAFDCF}" type="pres">
      <dgm:prSet presAssocID="{D6E0716C-F4FD-4FE3-A306-C7B8F7891141}" presName="connectorText" presStyleLbl="sibTrans2D1" presStyleIdx="0" presStyleCnt="4"/>
      <dgm:spPr/>
    </dgm:pt>
    <dgm:pt modelId="{4B234449-15CE-441B-8BFC-818C5D5AA670}" type="pres">
      <dgm:prSet presAssocID="{1EDF6CFD-ECCA-4345-A176-BA0A7B4440FD}" presName="node" presStyleLbl="node1" presStyleIdx="0" presStyleCnt="4" custScaleX="253079">
        <dgm:presLayoutVars>
          <dgm:bulletEnabled val="1"/>
        </dgm:presLayoutVars>
      </dgm:prSet>
      <dgm:spPr/>
      <dgm:t>
        <a:bodyPr/>
        <a:lstStyle/>
        <a:p>
          <a:endParaRPr lang="en-IN"/>
        </a:p>
      </dgm:t>
    </dgm:pt>
    <dgm:pt modelId="{55AF1BF9-4853-49CB-B7A1-26DBACF93ECD}" type="pres">
      <dgm:prSet presAssocID="{556DEECF-35AE-479C-B6BE-F0F3CFCE3552}" presName="parTrans" presStyleLbl="sibTrans2D1" presStyleIdx="1" presStyleCnt="4"/>
      <dgm:spPr/>
    </dgm:pt>
    <dgm:pt modelId="{2A6E411A-BC07-4602-9154-76DAF04AB72E}" type="pres">
      <dgm:prSet presAssocID="{556DEECF-35AE-479C-B6BE-F0F3CFCE3552}" presName="connectorText" presStyleLbl="sibTrans2D1" presStyleIdx="1" presStyleCnt="4"/>
      <dgm:spPr/>
    </dgm:pt>
    <dgm:pt modelId="{3BCBF082-3BF1-45B3-9323-9C19A153CC3D}" type="pres">
      <dgm:prSet presAssocID="{228DC1EF-612A-4317-9BBD-382A72021701}" presName="node" presStyleLbl="node1" presStyleIdx="1" presStyleCnt="4" custScaleX="160038" custRadScaleRad="127055">
        <dgm:presLayoutVars>
          <dgm:bulletEnabled val="1"/>
        </dgm:presLayoutVars>
      </dgm:prSet>
      <dgm:spPr/>
      <dgm:t>
        <a:bodyPr/>
        <a:lstStyle/>
        <a:p>
          <a:endParaRPr lang="en-IN"/>
        </a:p>
      </dgm:t>
    </dgm:pt>
    <dgm:pt modelId="{951D75B1-4E54-4A50-AF59-0C9019CDDB41}" type="pres">
      <dgm:prSet presAssocID="{C15547C4-3FC2-4708-B095-A7DD948A233E}" presName="parTrans" presStyleLbl="sibTrans2D1" presStyleIdx="2" presStyleCnt="4"/>
      <dgm:spPr/>
    </dgm:pt>
    <dgm:pt modelId="{E4632F41-8F3C-46A4-B3D6-9DC6681006B4}" type="pres">
      <dgm:prSet presAssocID="{C15547C4-3FC2-4708-B095-A7DD948A233E}" presName="connectorText" presStyleLbl="sibTrans2D1" presStyleIdx="2" presStyleCnt="4"/>
      <dgm:spPr/>
    </dgm:pt>
    <dgm:pt modelId="{87CD06D1-5202-4C52-872A-D6BC07DC926B}" type="pres">
      <dgm:prSet presAssocID="{B5325207-50AE-457F-B82A-B6D2BED7C8A8}" presName="node" presStyleLbl="node1" presStyleIdx="2" presStyleCnt="4" custScaleX="261590">
        <dgm:presLayoutVars>
          <dgm:bulletEnabled val="1"/>
        </dgm:presLayoutVars>
      </dgm:prSet>
      <dgm:spPr/>
    </dgm:pt>
    <dgm:pt modelId="{294471A6-516C-40A8-BF68-14999A0D38BE}" type="pres">
      <dgm:prSet presAssocID="{2635E714-0919-4E32-8148-3D4228926ECC}" presName="parTrans" presStyleLbl="sibTrans2D1" presStyleIdx="3" presStyleCnt="4"/>
      <dgm:spPr/>
    </dgm:pt>
    <dgm:pt modelId="{AF72FFD2-BBD4-4116-BA70-A8DD708F943D}" type="pres">
      <dgm:prSet presAssocID="{2635E714-0919-4E32-8148-3D4228926ECC}" presName="connectorText" presStyleLbl="sibTrans2D1" presStyleIdx="3" presStyleCnt="4"/>
      <dgm:spPr/>
    </dgm:pt>
    <dgm:pt modelId="{FB5AE87E-7E13-430A-AAC5-485718E46654}" type="pres">
      <dgm:prSet presAssocID="{093EFC5D-8D38-4662-805F-8015B6145B93}" presName="node" presStyleLbl="node1" presStyleIdx="3" presStyleCnt="4" custScaleX="164062" custRadScaleRad="127055">
        <dgm:presLayoutVars>
          <dgm:bulletEnabled val="1"/>
        </dgm:presLayoutVars>
      </dgm:prSet>
      <dgm:spPr/>
      <dgm:t>
        <a:bodyPr/>
        <a:lstStyle/>
        <a:p>
          <a:endParaRPr lang="en-IN"/>
        </a:p>
      </dgm:t>
    </dgm:pt>
  </dgm:ptLst>
  <dgm:cxnLst>
    <dgm:cxn modelId="{F213532A-5474-443E-8233-48164CE59929}" srcId="{BCD6F9C7-0B7D-4304-B4B7-A7E7F89034B7}" destId="{B5325207-50AE-457F-B82A-B6D2BED7C8A8}" srcOrd="2" destOrd="0" parTransId="{C15547C4-3FC2-4708-B095-A7DD948A233E}" sibTransId="{2D0D331E-174A-4BC9-B6EB-B8812E22F1A3}"/>
    <dgm:cxn modelId="{D170298A-95CA-4824-A9A6-D76AE4D226F4}" type="presOf" srcId="{556DEECF-35AE-479C-B6BE-F0F3CFCE3552}" destId="{55AF1BF9-4853-49CB-B7A1-26DBACF93ECD}" srcOrd="0" destOrd="0" presId="urn:microsoft.com/office/officeart/2005/8/layout/radial5"/>
    <dgm:cxn modelId="{A45B7C29-2101-41DF-819E-D1C409D546DA}" srcId="{BCD6F9C7-0B7D-4304-B4B7-A7E7F89034B7}" destId="{228DC1EF-612A-4317-9BBD-382A72021701}" srcOrd="1" destOrd="0" parTransId="{556DEECF-35AE-479C-B6BE-F0F3CFCE3552}" sibTransId="{CCB82BF9-07AF-4C66-8AB7-A9316CCFE1D0}"/>
    <dgm:cxn modelId="{4EBAE776-D029-48C5-834F-79CC355FC432}" type="presOf" srcId="{D6E0716C-F4FD-4FE3-A306-C7B8F7891141}" destId="{EC3ADF71-6B15-4E0E-9AF6-14358EFAFDCF}" srcOrd="1" destOrd="0" presId="urn:microsoft.com/office/officeart/2005/8/layout/radial5"/>
    <dgm:cxn modelId="{37592E18-583A-4F0F-8852-5FA704251BA6}" srcId="{BCD6F9C7-0B7D-4304-B4B7-A7E7F89034B7}" destId="{1EDF6CFD-ECCA-4345-A176-BA0A7B4440FD}" srcOrd="0" destOrd="0" parTransId="{D6E0716C-F4FD-4FE3-A306-C7B8F7891141}" sibTransId="{775B5FFB-E3D5-492B-B9E2-D2F565851F09}"/>
    <dgm:cxn modelId="{F2B95BE2-0002-4682-89EF-735A0422F169}" type="presOf" srcId="{B5325207-50AE-457F-B82A-B6D2BED7C8A8}" destId="{87CD06D1-5202-4C52-872A-D6BC07DC926B}" srcOrd="0" destOrd="0" presId="urn:microsoft.com/office/officeart/2005/8/layout/radial5"/>
    <dgm:cxn modelId="{C0D5758E-5823-47B7-B68B-645E7D0445E5}" type="presOf" srcId="{D6E0716C-F4FD-4FE3-A306-C7B8F7891141}" destId="{CDCEA07D-31B2-40BF-BC14-37F1F0F19177}" srcOrd="0" destOrd="0" presId="urn:microsoft.com/office/officeart/2005/8/layout/radial5"/>
    <dgm:cxn modelId="{91762C88-B86F-4997-A01F-D357D6281575}" type="presOf" srcId="{093EFC5D-8D38-4662-805F-8015B6145B93}" destId="{FB5AE87E-7E13-430A-AAC5-485718E46654}" srcOrd="0" destOrd="0" presId="urn:microsoft.com/office/officeart/2005/8/layout/radial5"/>
    <dgm:cxn modelId="{248C0027-9383-4E58-AA80-E013F0188D16}" srcId="{2AA0F9A9-570C-43AF-B269-62E7C4003223}" destId="{BCD6F9C7-0B7D-4304-B4B7-A7E7F89034B7}" srcOrd="0" destOrd="0" parTransId="{14C8D87C-E29F-48EC-9135-5EABFF71EFA2}" sibTransId="{7648F5E0-CEF0-4667-A275-043E7C0449AA}"/>
    <dgm:cxn modelId="{C507990B-AD88-4F22-9D08-E7DC56E2CB10}" type="presOf" srcId="{2AA0F9A9-570C-43AF-B269-62E7C4003223}" destId="{39B2AC3E-EC76-4151-BA5A-B42057811BAC}" srcOrd="0" destOrd="0" presId="urn:microsoft.com/office/officeart/2005/8/layout/radial5"/>
    <dgm:cxn modelId="{8E146E40-D7B9-482E-B7E0-47B5950306EA}" srcId="{BCD6F9C7-0B7D-4304-B4B7-A7E7F89034B7}" destId="{093EFC5D-8D38-4662-805F-8015B6145B93}" srcOrd="3" destOrd="0" parTransId="{2635E714-0919-4E32-8148-3D4228926ECC}" sibTransId="{FF6B8C66-0240-4F95-8E4E-87A30A75588B}"/>
    <dgm:cxn modelId="{6CE4BF4C-7AC7-4F5A-ACFF-A0BBBE8D3F0C}" type="presOf" srcId="{C15547C4-3FC2-4708-B095-A7DD948A233E}" destId="{E4632F41-8F3C-46A4-B3D6-9DC6681006B4}" srcOrd="1" destOrd="0" presId="urn:microsoft.com/office/officeart/2005/8/layout/radial5"/>
    <dgm:cxn modelId="{D6935644-EB7E-4BE6-BF07-854F8710A53E}" type="presOf" srcId="{1EDF6CFD-ECCA-4345-A176-BA0A7B4440FD}" destId="{4B234449-15CE-441B-8BFC-818C5D5AA670}" srcOrd="0" destOrd="0" presId="urn:microsoft.com/office/officeart/2005/8/layout/radial5"/>
    <dgm:cxn modelId="{0CCBAFFE-D8A1-403E-939E-88A6258D6F8B}" type="presOf" srcId="{228DC1EF-612A-4317-9BBD-382A72021701}" destId="{3BCBF082-3BF1-45B3-9323-9C19A153CC3D}" srcOrd="0" destOrd="0" presId="urn:microsoft.com/office/officeart/2005/8/layout/radial5"/>
    <dgm:cxn modelId="{3E30757C-017F-43E6-B221-CEEC912B059B}" type="presOf" srcId="{C15547C4-3FC2-4708-B095-A7DD948A233E}" destId="{951D75B1-4E54-4A50-AF59-0C9019CDDB41}" srcOrd="0" destOrd="0" presId="urn:microsoft.com/office/officeart/2005/8/layout/radial5"/>
    <dgm:cxn modelId="{2FC5C552-78E9-4EC0-B6EA-25F9E09DBD9B}" type="presOf" srcId="{2635E714-0919-4E32-8148-3D4228926ECC}" destId="{AF72FFD2-BBD4-4116-BA70-A8DD708F943D}" srcOrd="1" destOrd="0" presId="urn:microsoft.com/office/officeart/2005/8/layout/radial5"/>
    <dgm:cxn modelId="{D853BE22-B4E0-4D5D-BE29-E2E1966ACFE4}" type="presOf" srcId="{556DEECF-35AE-479C-B6BE-F0F3CFCE3552}" destId="{2A6E411A-BC07-4602-9154-76DAF04AB72E}" srcOrd="1" destOrd="0" presId="urn:microsoft.com/office/officeart/2005/8/layout/radial5"/>
    <dgm:cxn modelId="{1F56D958-F981-4715-B3EE-50150B3A560F}" type="presOf" srcId="{2635E714-0919-4E32-8148-3D4228926ECC}" destId="{294471A6-516C-40A8-BF68-14999A0D38BE}" srcOrd="0" destOrd="0" presId="urn:microsoft.com/office/officeart/2005/8/layout/radial5"/>
    <dgm:cxn modelId="{2C370D8F-AFC0-4441-9614-E25C3A8AFAA6}" type="presOf" srcId="{BCD6F9C7-0B7D-4304-B4B7-A7E7F89034B7}" destId="{A581FA58-BE1C-4182-9273-4D47EA8B3F7F}" srcOrd="0" destOrd="0" presId="urn:microsoft.com/office/officeart/2005/8/layout/radial5"/>
    <dgm:cxn modelId="{D329A9A2-240C-4DA4-BD12-5E7B6F965CDB}" type="presParOf" srcId="{39B2AC3E-EC76-4151-BA5A-B42057811BAC}" destId="{A581FA58-BE1C-4182-9273-4D47EA8B3F7F}" srcOrd="0" destOrd="0" presId="urn:microsoft.com/office/officeart/2005/8/layout/radial5"/>
    <dgm:cxn modelId="{56FD89AE-FCBD-41D2-ACE9-90078DBA67D0}" type="presParOf" srcId="{39B2AC3E-EC76-4151-BA5A-B42057811BAC}" destId="{CDCEA07D-31B2-40BF-BC14-37F1F0F19177}" srcOrd="1" destOrd="0" presId="urn:microsoft.com/office/officeart/2005/8/layout/radial5"/>
    <dgm:cxn modelId="{E70A3E5E-16BF-47EF-BEAC-2F9FD13DF3AB}" type="presParOf" srcId="{CDCEA07D-31B2-40BF-BC14-37F1F0F19177}" destId="{EC3ADF71-6B15-4E0E-9AF6-14358EFAFDCF}" srcOrd="0" destOrd="0" presId="urn:microsoft.com/office/officeart/2005/8/layout/radial5"/>
    <dgm:cxn modelId="{2061C54C-44DC-4474-B9B4-811AC54CFF11}" type="presParOf" srcId="{39B2AC3E-EC76-4151-BA5A-B42057811BAC}" destId="{4B234449-15CE-441B-8BFC-818C5D5AA670}" srcOrd="2" destOrd="0" presId="urn:microsoft.com/office/officeart/2005/8/layout/radial5"/>
    <dgm:cxn modelId="{51EFD0DC-7DC0-4D17-A407-A4C6BB6955F3}" type="presParOf" srcId="{39B2AC3E-EC76-4151-BA5A-B42057811BAC}" destId="{55AF1BF9-4853-49CB-B7A1-26DBACF93ECD}" srcOrd="3" destOrd="0" presId="urn:microsoft.com/office/officeart/2005/8/layout/radial5"/>
    <dgm:cxn modelId="{6244031F-BB41-426B-AF89-640370DFFED9}" type="presParOf" srcId="{55AF1BF9-4853-49CB-B7A1-26DBACF93ECD}" destId="{2A6E411A-BC07-4602-9154-76DAF04AB72E}" srcOrd="0" destOrd="0" presId="urn:microsoft.com/office/officeart/2005/8/layout/radial5"/>
    <dgm:cxn modelId="{AB91909C-E35C-4BA6-9913-D014B3B424E8}" type="presParOf" srcId="{39B2AC3E-EC76-4151-BA5A-B42057811BAC}" destId="{3BCBF082-3BF1-45B3-9323-9C19A153CC3D}" srcOrd="4" destOrd="0" presId="urn:microsoft.com/office/officeart/2005/8/layout/radial5"/>
    <dgm:cxn modelId="{10E54E0C-94A6-4B0A-B061-E650533B193A}" type="presParOf" srcId="{39B2AC3E-EC76-4151-BA5A-B42057811BAC}" destId="{951D75B1-4E54-4A50-AF59-0C9019CDDB41}" srcOrd="5" destOrd="0" presId="urn:microsoft.com/office/officeart/2005/8/layout/radial5"/>
    <dgm:cxn modelId="{53EFB0D8-74FC-4C16-B5AD-2FA7F5712927}" type="presParOf" srcId="{951D75B1-4E54-4A50-AF59-0C9019CDDB41}" destId="{E4632F41-8F3C-46A4-B3D6-9DC6681006B4}" srcOrd="0" destOrd="0" presId="urn:microsoft.com/office/officeart/2005/8/layout/radial5"/>
    <dgm:cxn modelId="{0A60A58F-D13B-4B3D-9AB7-02A15116D652}" type="presParOf" srcId="{39B2AC3E-EC76-4151-BA5A-B42057811BAC}" destId="{87CD06D1-5202-4C52-872A-D6BC07DC926B}" srcOrd="6" destOrd="0" presId="urn:microsoft.com/office/officeart/2005/8/layout/radial5"/>
    <dgm:cxn modelId="{74367605-151C-4D01-A575-BC6488EB8785}" type="presParOf" srcId="{39B2AC3E-EC76-4151-BA5A-B42057811BAC}" destId="{294471A6-516C-40A8-BF68-14999A0D38BE}" srcOrd="7" destOrd="0" presId="urn:microsoft.com/office/officeart/2005/8/layout/radial5"/>
    <dgm:cxn modelId="{BAB56ABE-2031-498F-8122-20BF62ABE95E}" type="presParOf" srcId="{294471A6-516C-40A8-BF68-14999A0D38BE}" destId="{AF72FFD2-BBD4-4116-BA70-A8DD708F943D}" srcOrd="0" destOrd="0" presId="urn:microsoft.com/office/officeart/2005/8/layout/radial5"/>
    <dgm:cxn modelId="{EEC5D865-BA25-4B46-A55A-E1E04D736DF4}" type="presParOf" srcId="{39B2AC3E-EC76-4151-BA5A-B42057811BAC}" destId="{FB5AE87E-7E13-430A-AAC5-485718E46654}" srcOrd="8" destOrd="0" presId="urn:microsoft.com/office/officeart/2005/8/layout/radial5"/>
  </dgm:cxnLst>
  <dgm:bg/>
  <dgm:whole/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23D8913-2463-457F-AE13-9BAFCC55D5A1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IN"/>
        </a:p>
      </dgm:t>
    </dgm:pt>
    <dgm:pt modelId="{CA0F3219-7370-46DD-8A90-98BB7C23FFCA}">
      <dgm:prSet phldrT="[Text]"/>
      <dgm:spPr/>
      <dgm:t>
        <a:bodyPr/>
        <a:lstStyle/>
        <a:p>
          <a:r>
            <a:rPr lang="en-IN" dirty="0" smtClean="0"/>
            <a:t>Arc</a:t>
          </a:r>
          <a:endParaRPr lang="en-IN" dirty="0"/>
        </a:p>
      </dgm:t>
    </dgm:pt>
    <dgm:pt modelId="{587B225E-DBDB-40B0-AC82-A6B2AEE4B168}" type="parTrans" cxnId="{886603CE-E71F-49A8-8060-81464222C18D}">
      <dgm:prSet/>
      <dgm:spPr/>
      <dgm:t>
        <a:bodyPr/>
        <a:lstStyle/>
        <a:p>
          <a:endParaRPr lang="en-IN"/>
        </a:p>
      </dgm:t>
    </dgm:pt>
    <dgm:pt modelId="{7FD8C0D5-5ECB-45DE-934E-C52DF77CEF23}" type="sibTrans" cxnId="{886603CE-E71F-49A8-8060-81464222C18D}">
      <dgm:prSet/>
      <dgm:spPr/>
      <dgm:t>
        <a:bodyPr/>
        <a:lstStyle/>
        <a:p>
          <a:endParaRPr lang="en-IN"/>
        </a:p>
      </dgm:t>
    </dgm:pt>
    <dgm:pt modelId="{B55343BA-CF1B-46F4-8C60-944E31C27596}">
      <dgm:prSet phldrT="[Text]"/>
      <dgm:spPr/>
      <dgm:t>
        <a:bodyPr/>
        <a:lstStyle/>
        <a:p>
          <a:r>
            <a:rPr lang="en-IN" dirty="0" smtClean="0"/>
            <a:t>Controlled Process</a:t>
          </a:r>
          <a:endParaRPr lang="en-IN" dirty="0"/>
        </a:p>
      </dgm:t>
    </dgm:pt>
    <dgm:pt modelId="{627414C3-0EFC-4742-95A2-72482AD1C3B5}" type="parTrans" cxnId="{859EAF47-CEC2-43AD-AD23-A5BFF2F175A3}">
      <dgm:prSet/>
      <dgm:spPr/>
      <dgm:t>
        <a:bodyPr/>
        <a:lstStyle/>
        <a:p>
          <a:endParaRPr lang="en-IN"/>
        </a:p>
      </dgm:t>
    </dgm:pt>
    <dgm:pt modelId="{2BF8B111-1B3E-4AB0-8B02-4578E5C3F210}" type="sibTrans" cxnId="{859EAF47-CEC2-43AD-AD23-A5BFF2F175A3}">
      <dgm:prSet/>
      <dgm:spPr/>
      <dgm:t>
        <a:bodyPr/>
        <a:lstStyle/>
        <a:p>
          <a:endParaRPr lang="en-IN"/>
        </a:p>
      </dgm:t>
    </dgm:pt>
    <dgm:pt modelId="{25A56C0B-BF01-4CB6-877D-A4C3826C6FFB}">
      <dgm:prSet phldrT="[Text]"/>
      <dgm:spPr/>
      <dgm:t>
        <a:bodyPr/>
        <a:lstStyle/>
        <a:p>
          <a:r>
            <a:rPr lang="en-IN" dirty="0" smtClean="0"/>
            <a:t>Uncontrolled Process</a:t>
          </a:r>
          <a:endParaRPr lang="en-IN" dirty="0"/>
        </a:p>
      </dgm:t>
    </dgm:pt>
    <dgm:pt modelId="{775572D9-720E-43E4-930E-648C2EAAE77E}" type="parTrans" cxnId="{4F1FC2C0-E76D-4078-B4CD-CB401A4553F8}">
      <dgm:prSet/>
      <dgm:spPr/>
      <dgm:t>
        <a:bodyPr/>
        <a:lstStyle/>
        <a:p>
          <a:endParaRPr lang="en-IN"/>
        </a:p>
      </dgm:t>
    </dgm:pt>
    <dgm:pt modelId="{18228440-0AA0-43AE-BBED-F988FDECA415}" type="sibTrans" cxnId="{4F1FC2C0-E76D-4078-B4CD-CB401A4553F8}">
      <dgm:prSet/>
      <dgm:spPr/>
      <dgm:t>
        <a:bodyPr/>
        <a:lstStyle/>
        <a:p>
          <a:endParaRPr lang="en-IN"/>
        </a:p>
      </dgm:t>
    </dgm:pt>
    <dgm:pt modelId="{9B9BC1EE-D311-4565-8751-0C345024F19D}">
      <dgm:prSet phldrT="[Text]"/>
      <dgm:spPr/>
      <dgm:t>
        <a:bodyPr/>
        <a:lstStyle/>
        <a:p>
          <a:r>
            <a:rPr lang="en-IN" dirty="0" smtClean="0"/>
            <a:t>Blast</a:t>
          </a:r>
          <a:endParaRPr lang="en-IN" dirty="0"/>
        </a:p>
      </dgm:t>
    </dgm:pt>
    <dgm:pt modelId="{3B0DE7E8-BDDB-4243-A9B8-07CA4DA08100}" type="parTrans" cxnId="{D92834BC-A593-4DC1-A41B-33343E27DB76}">
      <dgm:prSet/>
      <dgm:spPr/>
      <dgm:t>
        <a:bodyPr/>
        <a:lstStyle/>
        <a:p>
          <a:endParaRPr lang="en-IN"/>
        </a:p>
      </dgm:t>
    </dgm:pt>
    <dgm:pt modelId="{87ADAE7A-252C-498B-B6F8-82D5DB93A983}" type="sibTrans" cxnId="{D92834BC-A593-4DC1-A41B-33343E27DB76}">
      <dgm:prSet/>
      <dgm:spPr/>
      <dgm:t>
        <a:bodyPr/>
        <a:lstStyle/>
        <a:p>
          <a:endParaRPr lang="en-IN"/>
        </a:p>
      </dgm:t>
    </dgm:pt>
    <dgm:pt modelId="{684D700F-B975-45A1-BE61-94096D5F4A99}">
      <dgm:prSet phldrT="[Text]"/>
      <dgm:spPr/>
      <dgm:t>
        <a:bodyPr/>
        <a:lstStyle/>
        <a:p>
          <a:r>
            <a:rPr lang="en-IN" dirty="0" smtClean="0"/>
            <a:t>Uncontrolled Process</a:t>
          </a:r>
          <a:endParaRPr lang="en-IN" dirty="0"/>
        </a:p>
      </dgm:t>
    </dgm:pt>
    <dgm:pt modelId="{49CEAD2A-4FA0-40C1-8C44-58EE6E3DA27F}" type="parTrans" cxnId="{4768982B-B91D-477F-995B-8B3A186BECCD}">
      <dgm:prSet/>
      <dgm:spPr/>
      <dgm:t>
        <a:bodyPr/>
        <a:lstStyle/>
        <a:p>
          <a:endParaRPr lang="en-IN"/>
        </a:p>
      </dgm:t>
    </dgm:pt>
    <dgm:pt modelId="{EBD33661-3A67-4083-B6A5-EF62F37EE265}" type="sibTrans" cxnId="{4768982B-B91D-477F-995B-8B3A186BECCD}">
      <dgm:prSet/>
      <dgm:spPr/>
      <dgm:t>
        <a:bodyPr/>
        <a:lstStyle/>
        <a:p>
          <a:endParaRPr lang="en-IN"/>
        </a:p>
      </dgm:t>
    </dgm:pt>
    <dgm:pt modelId="{6B2F24B1-967A-4FED-8196-4D197946626A}">
      <dgm:prSet phldrT="[Text]"/>
      <dgm:spPr/>
      <dgm:t>
        <a:bodyPr/>
        <a:lstStyle/>
        <a:p>
          <a:r>
            <a:rPr lang="en-IN" dirty="0" smtClean="0"/>
            <a:t>Causes and Effects</a:t>
          </a:r>
          <a:endParaRPr lang="en-IN" dirty="0"/>
        </a:p>
      </dgm:t>
    </dgm:pt>
    <dgm:pt modelId="{7F929DC9-BD42-44E8-8C4E-F2B3D161952D}" type="parTrans" cxnId="{374C3D6F-CD75-4BFF-964D-B42BBB5F5DA3}">
      <dgm:prSet/>
      <dgm:spPr/>
      <dgm:t>
        <a:bodyPr/>
        <a:lstStyle/>
        <a:p>
          <a:endParaRPr lang="en-IN"/>
        </a:p>
      </dgm:t>
    </dgm:pt>
    <dgm:pt modelId="{C2AB4414-1815-4157-9A46-DB11A2E475CB}" type="sibTrans" cxnId="{374C3D6F-CD75-4BFF-964D-B42BBB5F5DA3}">
      <dgm:prSet/>
      <dgm:spPr/>
      <dgm:t>
        <a:bodyPr/>
        <a:lstStyle/>
        <a:p>
          <a:endParaRPr lang="en-IN"/>
        </a:p>
      </dgm:t>
    </dgm:pt>
    <dgm:pt modelId="{EF334FFE-5576-4373-B042-73AE652C6942}">
      <dgm:prSet phldrT="[Text]"/>
      <dgm:spPr/>
      <dgm:t>
        <a:bodyPr/>
        <a:lstStyle/>
        <a:p>
          <a:r>
            <a:rPr lang="en-IN" dirty="0" smtClean="0"/>
            <a:t>Shock</a:t>
          </a:r>
          <a:endParaRPr lang="en-IN" dirty="0"/>
        </a:p>
      </dgm:t>
    </dgm:pt>
    <dgm:pt modelId="{102C9F7F-6AC6-46E2-8AC0-2DBC7412EED0}" type="parTrans" cxnId="{5D918163-4EA2-452D-ACFA-EB388A3123EB}">
      <dgm:prSet/>
      <dgm:spPr/>
      <dgm:t>
        <a:bodyPr/>
        <a:lstStyle/>
        <a:p>
          <a:endParaRPr lang="en-IN"/>
        </a:p>
      </dgm:t>
    </dgm:pt>
    <dgm:pt modelId="{23621700-A410-442A-9CC3-33BBD7530C80}" type="sibTrans" cxnId="{5D918163-4EA2-452D-ACFA-EB388A3123EB}">
      <dgm:prSet/>
      <dgm:spPr/>
      <dgm:t>
        <a:bodyPr/>
        <a:lstStyle/>
        <a:p>
          <a:endParaRPr lang="en-IN"/>
        </a:p>
      </dgm:t>
    </dgm:pt>
    <dgm:pt modelId="{38840D3E-3A08-4976-9FBD-629E46E1CEBC}">
      <dgm:prSet phldrT="[Text]"/>
      <dgm:spPr/>
      <dgm:t>
        <a:bodyPr/>
        <a:lstStyle/>
        <a:p>
          <a:r>
            <a:rPr lang="en-IN" dirty="0" smtClean="0"/>
            <a:t>Uncontrolled Process</a:t>
          </a:r>
          <a:endParaRPr lang="en-IN" dirty="0"/>
        </a:p>
      </dgm:t>
    </dgm:pt>
    <dgm:pt modelId="{9F8020BB-1394-43CD-9F3D-2CC4898BED76}" type="parTrans" cxnId="{E7B61955-E02A-4F66-9EC6-0F760D950A57}">
      <dgm:prSet/>
      <dgm:spPr/>
      <dgm:t>
        <a:bodyPr/>
        <a:lstStyle/>
        <a:p>
          <a:endParaRPr lang="en-IN"/>
        </a:p>
      </dgm:t>
    </dgm:pt>
    <dgm:pt modelId="{729E7DF0-7EA7-41C8-96CF-E9BDE25DB277}" type="sibTrans" cxnId="{E7B61955-E02A-4F66-9EC6-0F760D950A57}">
      <dgm:prSet/>
      <dgm:spPr/>
      <dgm:t>
        <a:bodyPr/>
        <a:lstStyle/>
        <a:p>
          <a:endParaRPr lang="en-IN"/>
        </a:p>
      </dgm:t>
    </dgm:pt>
    <dgm:pt modelId="{D70A5703-40D9-4657-9B15-1C4CA9F07A5B}">
      <dgm:prSet phldrT="[Text]"/>
      <dgm:spPr/>
      <dgm:t>
        <a:bodyPr/>
        <a:lstStyle/>
        <a:p>
          <a:r>
            <a:rPr lang="en-IN" dirty="0" smtClean="0"/>
            <a:t>Causes and Effects</a:t>
          </a:r>
          <a:endParaRPr lang="en-IN" dirty="0"/>
        </a:p>
      </dgm:t>
    </dgm:pt>
    <dgm:pt modelId="{4547EA68-7424-4DCE-8480-73EE7FCB29D6}" type="parTrans" cxnId="{8307FF90-1FFE-48A1-8D1D-5170B8165639}">
      <dgm:prSet/>
      <dgm:spPr/>
      <dgm:t>
        <a:bodyPr/>
        <a:lstStyle/>
        <a:p>
          <a:endParaRPr lang="en-IN"/>
        </a:p>
      </dgm:t>
    </dgm:pt>
    <dgm:pt modelId="{6E1B1D04-7DC5-49A7-8B87-055BBF57FFC7}" type="sibTrans" cxnId="{8307FF90-1FFE-48A1-8D1D-5170B8165639}">
      <dgm:prSet/>
      <dgm:spPr/>
      <dgm:t>
        <a:bodyPr/>
        <a:lstStyle/>
        <a:p>
          <a:endParaRPr lang="en-IN"/>
        </a:p>
      </dgm:t>
    </dgm:pt>
    <dgm:pt modelId="{993C28D2-CB1C-4614-B6A1-E25E24EF0840}">
      <dgm:prSet phldrT="[Text]"/>
      <dgm:spPr/>
      <dgm:t>
        <a:bodyPr/>
        <a:lstStyle/>
        <a:p>
          <a:r>
            <a:rPr lang="en-IN" dirty="0" smtClean="0"/>
            <a:t>Causes and Effects</a:t>
          </a:r>
          <a:endParaRPr lang="en-IN" dirty="0"/>
        </a:p>
      </dgm:t>
    </dgm:pt>
    <dgm:pt modelId="{A86864BA-DEBA-480F-90B7-AA042F077286}" type="parTrans" cxnId="{EFBD22B5-202B-4AA0-A774-BD43C83AF04A}">
      <dgm:prSet/>
      <dgm:spPr/>
    </dgm:pt>
    <dgm:pt modelId="{4CFB97FF-E12C-4DDB-9D62-4390ADF58E1D}" type="sibTrans" cxnId="{EFBD22B5-202B-4AA0-A774-BD43C83AF04A}">
      <dgm:prSet/>
      <dgm:spPr/>
    </dgm:pt>
    <dgm:pt modelId="{F37CE8A5-FA2E-432F-A5C6-E7778C6E6C8B}" type="pres">
      <dgm:prSet presAssocID="{423D8913-2463-457F-AE13-9BAFCC55D5A1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IN"/>
        </a:p>
      </dgm:t>
    </dgm:pt>
    <dgm:pt modelId="{A1D80A4B-1F24-47AF-A5DA-C485C8BCAD34}" type="pres">
      <dgm:prSet presAssocID="{CA0F3219-7370-46DD-8A90-98BB7C23FFCA}" presName="linNode" presStyleCnt="0"/>
      <dgm:spPr/>
    </dgm:pt>
    <dgm:pt modelId="{C7D2CE0E-CE17-4E23-A24B-C0133D223D1C}" type="pres">
      <dgm:prSet presAssocID="{CA0F3219-7370-46DD-8A90-98BB7C23FFCA}" presName="parentText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IN"/>
        </a:p>
      </dgm:t>
    </dgm:pt>
    <dgm:pt modelId="{F54CD45C-B293-40C2-964A-4755AF1D1430}" type="pres">
      <dgm:prSet presAssocID="{CA0F3219-7370-46DD-8A90-98BB7C23FFCA}" presName="descendantText" presStyleLbl="align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IN"/>
        </a:p>
      </dgm:t>
    </dgm:pt>
    <dgm:pt modelId="{CA526CD2-A046-408C-8754-4C038C83F6DE}" type="pres">
      <dgm:prSet presAssocID="{7FD8C0D5-5ECB-45DE-934E-C52DF77CEF23}" presName="sp" presStyleCnt="0"/>
      <dgm:spPr/>
    </dgm:pt>
    <dgm:pt modelId="{8730AF08-CB21-497C-9CA1-02E41A507DAD}" type="pres">
      <dgm:prSet presAssocID="{9B9BC1EE-D311-4565-8751-0C345024F19D}" presName="linNode" presStyleCnt="0"/>
      <dgm:spPr/>
    </dgm:pt>
    <dgm:pt modelId="{48E5DCEB-5C8F-4288-AD28-3263D7BE9921}" type="pres">
      <dgm:prSet presAssocID="{9B9BC1EE-D311-4565-8751-0C345024F19D}" presName="parentText" presStyleLbl="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IN"/>
        </a:p>
      </dgm:t>
    </dgm:pt>
    <dgm:pt modelId="{673E0096-1004-4DC6-80F1-EA70F39B6BC1}" type="pres">
      <dgm:prSet presAssocID="{9B9BC1EE-D311-4565-8751-0C345024F19D}" presName="descendantText" presStyleLbl="align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IN"/>
        </a:p>
      </dgm:t>
    </dgm:pt>
    <dgm:pt modelId="{34CDF248-1756-4C7E-9AB9-16870F0BCC42}" type="pres">
      <dgm:prSet presAssocID="{87ADAE7A-252C-498B-B6F8-82D5DB93A983}" presName="sp" presStyleCnt="0"/>
      <dgm:spPr/>
    </dgm:pt>
    <dgm:pt modelId="{803D691E-30C2-4E71-A8E8-039B7A014733}" type="pres">
      <dgm:prSet presAssocID="{EF334FFE-5576-4373-B042-73AE652C6942}" presName="linNode" presStyleCnt="0"/>
      <dgm:spPr/>
    </dgm:pt>
    <dgm:pt modelId="{7639135C-8CEC-4FDA-833E-389BBF665541}" type="pres">
      <dgm:prSet presAssocID="{EF334FFE-5576-4373-B042-73AE652C6942}" presName="parentText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IN"/>
        </a:p>
      </dgm:t>
    </dgm:pt>
    <dgm:pt modelId="{D545B0CC-65C0-4B5F-B340-F4A2119010E5}" type="pres">
      <dgm:prSet presAssocID="{EF334FFE-5576-4373-B042-73AE652C6942}" presName="descendantText" presStyleLbl="align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IN"/>
        </a:p>
      </dgm:t>
    </dgm:pt>
  </dgm:ptLst>
  <dgm:cxnLst>
    <dgm:cxn modelId="{A31A436C-EA9D-4A20-BFB7-827D737DBB3A}" type="presOf" srcId="{423D8913-2463-457F-AE13-9BAFCC55D5A1}" destId="{F37CE8A5-FA2E-432F-A5C6-E7778C6E6C8B}" srcOrd="0" destOrd="0" presId="urn:microsoft.com/office/officeart/2005/8/layout/vList5"/>
    <dgm:cxn modelId="{3106E778-5968-4866-8485-091E2AA93D88}" type="presOf" srcId="{CA0F3219-7370-46DD-8A90-98BB7C23FFCA}" destId="{C7D2CE0E-CE17-4E23-A24B-C0133D223D1C}" srcOrd="0" destOrd="0" presId="urn:microsoft.com/office/officeart/2005/8/layout/vList5"/>
    <dgm:cxn modelId="{7B4FAEF4-E534-44F8-BEF8-CBA9F5BA6870}" type="presOf" srcId="{B55343BA-CF1B-46F4-8C60-944E31C27596}" destId="{F54CD45C-B293-40C2-964A-4755AF1D1430}" srcOrd="0" destOrd="0" presId="urn:microsoft.com/office/officeart/2005/8/layout/vList5"/>
    <dgm:cxn modelId="{2CF877CE-F7CB-4294-8585-FA347E13596F}" type="presOf" srcId="{25A56C0B-BF01-4CB6-877D-A4C3826C6FFB}" destId="{F54CD45C-B293-40C2-964A-4755AF1D1430}" srcOrd="0" destOrd="1" presId="urn:microsoft.com/office/officeart/2005/8/layout/vList5"/>
    <dgm:cxn modelId="{DD92767B-68E3-4DEC-8EF9-ED3350EAF857}" type="presOf" srcId="{EF334FFE-5576-4373-B042-73AE652C6942}" destId="{7639135C-8CEC-4FDA-833E-389BBF665541}" srcOrd="0" destOrd="0" presId="urn:microsoft.com/office/officeart/2005/8/layout/vList5"/>
    <dgm:cxn modelId="{3C8F7CC1-5967-4ADC-B586-452E78DF973C}" type="presOf" srcId="{684D700F-B975-45A1-BE61-94096D5F4A99}" destId="{673E0096-1004-4DC6-80F1-EA70F39B6BC1}" srcOrd="0" destOrd="0" presId="urn:microsoft.com/office/officeart/2005/8/layout/vList5"/>
    <dgm:cxn modelId="{CAA059DE-C68F-4E50-80E8-87315587C543}" type="presOf" srcId="{D70A5703-40D9-4657-9B15-1C4CA9F07A5B}" destId="{D545B0CC-65C0-4B5F-B340-F4A2119010E5}" srcOrd="0" destOrd="1" presId="urn:microsoft.com/office/officeart/2005/8/layout/vList5"/>
    <dgm:cxn modelId="{E7B61955-E02A-4F66-9EC6-0F760D950A57}" srcId="{EF334FFE-5576-4373-B042-73AE652C6942}" destId="{38840D3E-3A08-4976-9FBD-629E46E1CEBC}" srcOrd="0" destOrd="0" parTransId="{9F8020BB-1394-43CD-9F3D-2CC4898BED76}" sibTransId="{729E7DF0-7EA7-41C8-96CF-E9BDE25DB277}"/>
    <dgm:cxn modelId="{580D81C1-4D73-4B40-93B9-41EBE6F523B4}" type="presOf" srcId="{6B2F24B1-967A-4FED-8196-4D197946626A}" destId="{673E0096-1004-4DC6-80F1-EA70F39B6BC1}" srcOrd="0" destOrd="1" presId="urn:microsoft.com/office/officeart/2005/8/layout/vList5"/>
    <dgm:cxn modelId="{374C3D6F-CD75-4BFF-964D-B42BBB5F5DA3}" srcId="{9B9BC1EE-D311-4565-8751-0C345024F19D}" destId="{6B2F24B1-967A-4FED-8196-4D197946626A}" srcOrd="1" destOrd="0" parTransId="{7F929DC9-BD42-44E8-8C4E-F2B3D161952D}" sibTransId="{C2AB4414-1815-4157-9A46-DB11A2E475CB}"/>
    <dgm:cxn modelId="{4F1FC2C0-E76D-4078-B4CD-CB401A4553F8}" srcId="{CA0F3219-7370-46DD-8A90-98BB7C23FFCA}" destId="{25A56C0B-BF01-4CB6-877D-A4C3826C6FFB}" srcOrd="1" destOrd="0" parTransId="{775572D9-720E-43E4-930E-648C2EAAE77E}" sibTransId="{18228440-0AA0-43AE-BBED-F988FDECA415}"/>
    <dgm:cxn modelId="{4768982B-B91D-477F-995B-8B3A186BECCD}" srcId="{9B9BC1EE-D311-4565-8751-0C345024F19D}" destId="{684D700F-B975-45A1-BE61-94096D5F4A99}" srcOrd="0" destOrd="0" parTransId="{49CEAD2A-4FA0-40C1-8C44-58EE6E3DA27F}" sibTransId="{EBD33661-3A67-4083-B6A5-EF62F37EE265}"/>
    <dgm:cxn modelId="{DA146E4B-8E78-4D3C-B409-9A8C67A89759}" type="presOf" srcId="{38840D3E-3A08-4976-9FBD-629E46E1CEBC}" destId="{D545B0CC-65C0-4B5F-B340-F4A2119010E5}" srcOrd="0" destOrd="0" presId="urn:microsoft.com/office/officeart/2005/8/layout/vList5"/>
    <dgm:cxn modelId="{D92834BC-A593-4DC1-A41B-33343E27DB76}" srcId="{423D8913-2463-457F-AE13-9BAFCC55D5A1}" destId="{9B9BC1EE-D311-4565-8751-0C345024F19D}" srcOrd="1" destOrd="0" parTransId="{3B0DE7E8-BDDB-4243-A9B8-07CA4DA08100}" sibTransId="{87ADAE7A-252C-498B-B6F8-82D5DB93A983}"/>
    <dgm:cxn modelId="{886603CE-E71F-49A8-8060-81464222C18D}" srcId="{423D8913-2463-457F-AE13-9BAFCC55D5A1}" destId="{CA0F3219-7370-46DD-8A90-98BB7C23FFCA}" srcOrd="0" destOrd="0" parTransId="{587B225E-DBDB-40B0-AC82-A6B2AEE4B168}" sibTransId="{7FD8C0D5-5ECB-45DE-934E-C52DF77CEF23}"/>
    <dgm:cxn modelId="{859EAF47-CEC2-43AD-AD23-A5BFF2F175A3}" srcId="{CA0F3219-7370-46DD-8A90-98BB7C23FFCA}" destId="{B55343BA-CF1B-46F4-8C60-944E31C27596}" srcOrd="0" destOrd="0" parTransId="{627414C3-0EFC-4742-95A2-72482AD1C3B5}" sibTransId="{2BF8B111-1B3E-4AB0-8B02-4578E5C3F210}"/>
    <dgm:cxn modelId="{5D918163-4EA2-452D-ACFA-EB388A3123EB}" srcId="{423D8913-2463-457F-AE13-9BAFCC55D5A1}" destId="{EF334FFE-5576-4373-B042-73AE652C6942}" srcOrd="2" destOrd="0" parTransId="{102C9F7F-6AC6-46E2-8AC0-2DBC7412EED0}" sibTransId="{23621700-A410-442A-9CC3-33BBD7530C80}"/>
    <dgm:cxn modelId="{40A77EC6-E2E9-4B4C-A41E-D011690F59CD}" type="presOf" srcId="{993C28D2-CB1C-4614-B6A1-E25E24EF0840}" destId="{F54CD45C-B293-40C2-964A-4755AF1D1430}" srcOrd="0" destOrd="2" presId="urn:microsoft.com/office/officeart/2005/8/layout/vList5"/>
    <dgm:cxn modelId="{8307FF90-1FFE-48A1-8D1D-5170B8165639}" srcId="{EF334FFE-5576-4373-B042-73AE652C6942}" destId="{D70A5703-40D9-4657-9B15-1C4CA9F07A5B}" srcOrd="1" destOrd="0" parTransId="{4547EA68-7424-4DCE-8480-73EE7FCB29D6}" sibTransId="{6E1B1D04-7DC5-49A7-8B87-055BBF57FFC7}"/>
    <dgm:cxn modelId="{5EA96AAD-5C04-479A-BA63-C454D002B539}" type="presOf" srcId="{9B9BC1EE-D311-4565-8751-0C345024F19D}" destId="{48E5DCEB-5C8F-4288-AD28-3263D7BE9921}" srcOrd="0" destOrd="0" presId="urn:microsoft.com/office/officeart/2005/8/layout/vList5"/>
    <dgm:cxn modelId="{EFBD22B5-202B-4AA0-A774-BD43C83AF04A}" srcId="{CA0F3219-7370-46DD-8A90-98BB7C23FFCA}" destId="{993C28D2-CB1C-4614-B6A1-E25E24EF0840}" srcOrd="2" destOrd="0" parTransId="{A86864BA-DEBA-480F-90B7-AA042F077286}" sibTransId="{4CFB97FF-E12C-4DDB-9D62-4390ADF58E1D}"/>
    <dgm:cxn modelId="{6420BE89-84F4-4BC4-907E-1D0B4F9ADFFD}" type="presParOf" srcId="{F37CE8A5-FA2E-432F-A5C6-E7778C6E6C8B}" destId="{A1D80A4B-1F24-47AF-A5DA-C485C8BCAD34}" srcOrd="0" destOrd="0" presId="urn:microsoft.com/office/officeart/2005/8/layout/vList5"/>
    <dgm:cxn modelId="{FDACB9D9-F414-454C-A72A-C892D69826B7}" type="presParOf" srcId="{A1D80A4B-1F24-47AF-A5DA-C485C8BCAD34}" destId="{C7D2CE0E-CE17-4E23-A24B-C0133D223D1C}" srcOrd="0" destOrd="0" presId="urn:microsoft.com/office/officeart/2005/8/layout/vList5"/>
    <dgm:cxn modelId="{BD4D5047-DB58-4E22-AE81-6AAD93F6FE5F}" type="presParOf" srcId="{A1D80A4B-1F24-47AF-A5DA-C485C8BCAD34}" destId="{F54CD45C-B293-40C2-964A-4755AF1D1430}" srcOrd="1" destOrd="0" presId="urn:microsoft.com/office/officeart/2005/8/layout/vList5"/>
    <dgm:cxn modelId="{D2DF335A-9504-430C-8638-D581E76902ED}" type="presParOf" srcId="{F37CE8A5-FA2E-432F-A5C6-E7778C6E6C8B}" destId="{CA526CD2-A046-408C-8754-4C038C83F6DE}" srcOrd="1" destOrd="0" presId="urn:microsoft.com/office/officeart/2005/8/layout/vList5"/>
    <dgm:cxn modelId="{CE29084D-CB7C-412F-A1FE-4176CC3FA99E}" type="presParOf" srcId="{F37CE8A5-FA2E-432F-A5C6-E7778C6E6C8B}" destId="{8730AF08-CB21-497C-9CA1-02E41A507DAD}" srcOrd="2" destOrd="0" presId="urn:microsoft.com/office/officeart/2005/8/layout/vList5"/>
    <dgm:cxn modelId="{7CF5F436-8111-4A83-A9B7-3959BF4EB39D}" type="presParOf" srcId="{8730AF08-CB21-497C-9CA1-02E41A507DAD}" destId="{48E5DCEB-5C8F-4288-AD28-3263D7BE9921}" srcOrd="0" destOrd="0" presId="urn:microsoft.com/office/officeart/2005/8/layout/vList5"/>
    <dgm:cxn modelId="{9DC41408-BC41-46CF-AE6C-BDADF2A44AB1}" type="presParOf" srcId="{8730AF08-CB21-497C-9CA1-02E41A507DAD}" destId="{673E0096-1004-4DC6-80F1-EA70F39B6BC1}" srcOrd="1" destOrd="0" presId="urn:microsoft.com/office/officeart/2005/8/layout/vList5"/>
    <dgm:cxn modelId="{55CF9A91-36A4-476D-8FD7-29514D010CBC}" type="presParOf" srcId="{F37CE8A5-FA2E-432F-A5C6-E7778C6E6C8B}" destId="{34CDF248-1756-4C7E-9AB9-16870F0BCC42}" srcOrd="3" destOrd="0" presId="urn:microsoft.com/office/officeart/2005/8/layout/vList5"/>
    <dgm:cxn modelId="{2A74E9D3-C7CE-42EE-91FF-511D5A038C96}" type="presParOf" srcId="{F37CE8A5-FA2E-432F-A5C6-E7778C6E6C8B}" destId="{803D691E-30C2-4E71-A8E8-039B7A014733}" srcOrd="4" destOrd="0" presId="urn:microsoft.com/office/officeart/2005/8/layout/vList5"/>
    <dgm:cxn modelId="{E37650B6-8121-4F8C-8B23-67BAED85F963}" type="presParOf" srcId="{803D691E-30C2-4E71-A8E8-039B7A014733}" destId="{7639135C-8CEC-4FDA-833E-389BBF665541}" srcOrd="0" destOrd="0" presId="urn:microsoft.com/office/officeart/2005/8/layout/vList5"/>
    <dgm:cxn modelId="{A1E7FC9E-A60F-4F40-BCDD-C3020428856A}" type="presParOf" srcId="{803D691E-30C2-4E71-A8E8-039B7A014733}" destId="{D545B0CC-65C0-4B5F-B340-F4A2119010E5}" srcOrd="1" destOrd="0" presId="urn:microsoft.com/office/officeart/2005/8/layout/vList5"/>
  </dgm:cxnLst>
  <dgm:bg/>
  <dgm:whole/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670D89A7-2139-48AC-AEB3-1E6539D0946F}" type="doc">
      <dgm:prSet loTypeId="urn:microsoft.com/office/officeart/2005/8/layout/radial5" loCatId="relationship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IN"/>
        </a:p>
      </dgm:t>
    </dgm:pt>
    <dgm:pt modelId="{5F6182A8-4ED5-40DF-B11D-E0E8B61B90B5}">
      <dgm:prSet phldrT="[Text]" custT="1"/>
      <dgm:spPr/>
      <dgm:t>
        <a:bodyPr/>
        <a:lstStyle/>
        <a:p>
          <a:r>
            <a:rPr lang="en-IN" sz="1600" dirty="0" smtClean="0">
              <a:latin typeface="Bookman Old Style" pitchFamily="18" charset="0"/>
            </a:rPr>
            <a:t>Electric Arc</a:t>
          </a:r>
          <a:endParaRPr lang="en-IN" sz="1600" dirty="0">
            <a:latin typeface="Bookman Old Style" pitchFamily="18" charset="0"/>
          </a:endParaRPr>
        </a:p>
      </dgm:t>
    </dgm:pt>
    <dgm:pt modelId="{C4C76416-363A-4788-BA7C-AC0A37F14881}" type="parTrans" cxnId="{49FCB7B4-4944-414D-B69E-24FD55CA4A95}">
      <dgm:prSet/>
      <dgm:spPr/>
      <dgm:t>
        <a:bodyPr/>
        <a:lstStyle/>
        <a:p>
          <a:endParaRPr lang="en-IN"/>
        </a:p>
      </dgm:t>
    </dgm:pt>
    <dgm:pt modelId="{3EEAFFD4-76E3-4FEE-B661-AAEC66B354A3}" type="sibTrans" cxnId="{49FCB7B4-4944-414D-B69E-24FD55CA4A95}">
      <dgm:prSet/>
      <dgm:spPr/>
      <dgm:t>
        <a:bodyPr/>
        <a:lstStyle/>
        <a:p>
          <a:endParaRPr lang="en-IN"/>
        </a:p>
      </dgm:t>
    </dgm:pt>
    <dgm:pt modelId="{0F515677-C139-4749-848B-B1AC66633B1E}">
      <dgm:prSet phldrT="[Text]" custT="1"/>
      <dgm:spPr/>
      <dgm:t>
        <a:bodyPr/>
        <a:lstStyle/>
        <a:p>
          <a:r>
            <a:rPr lang="en-IN" sz="1600" dirty="0" smtClean="0">
              <a:latin typeface="Bookman Old Style" pitchFamily="18" charset="0"/>
            </a:rPr>
            <a:t>Welding</a:t>
          </a:r>
          <a:endParaRPr lang="en-IN" sz="1600" dirty="0">
            <a:latin typeface="Bookman Old Style" pitchFamily="18" charset="0"/>
          </a:endParaRPr>
        </a:p>
      </dgm:t>
    </dgm:pt>
    <dgm:pt modelId="{84101CA0-0E65-44C1-B1E9-4D0E01A74C7E}" type="parTrans" cxnId="{0EAC2C66-0F6C-4AD4-8438-5D99535D265E}">
      <dgm:prSet custT="1"/>
      <dgm:spPr/>
      <dgm:t>
        <a:bodyPr/>
        <a:lstStyle/>
        <a:p>
          <a:endParaRPr lang="en-IN" sz="1600">
            <a:latin typeface="Bookman Old Style" pitchFamily="18" charset="0"/>
          </a:endParaRPr>
        </a:p>
      </dgm:t>
    </dgm:pt>
    <dgm:pt modelId="{1B8A52D8-5374-4012-A093-1122A4AA6257}" type="sibTrans" cxnId="{0EAC2C66-0F6C-4AD4-8438-5D99535D265E}">
      <dgm:prSet/>
      <dgm:spPr/>
      <dgm:t>
        <a:bodyPr/>
        <a:lstStyle/>
        <a:p>
          <a:endParaRPr lang="en-IN"/>
        </a:p>
      </dgm:t>
    </dgm:pt>
    <dgm:pt modelId="{C60617D0-8F60-478A-9028-B8395B48F86E}">
      <dgm:prSet phldrT="[Text]" custT="1"/>
      <dgm:spPr/>
      <dgm:t>
        <a:bodyPr/>
        <a:lstStyle/>
        <a:p>
          <a:r>
            <a:rPr lang="en-IN" sz="1600" dirty="0" smtClean="0">
              <a:latin typeface="Bookman Old Style" pitchFamily="18" charset="0"/>
            </a:rPr>
            <a:t>Circuit Breaker</a:t>
          </a:r>
          <a:endParaRPr lang="en-IN" sz="1600" dirty="0">
            <a:latin typeface="Bookman Old Style" pitchFamily="18" charset="0"/>
          </a:endParaRPr>
        </a:p>
      </dgm:t>
    </dgm:pt>
    <dgm:pt modelId="{5CDF94B9-5B54-4E0F-9216-0D058D9683AB}" type="parTrans" cxnId="{C56069F4-0910-4175-AF77-018F3DC80CDB}">
      <dgm:prSet custT="1"/>
      <dgm:spPr/>
      <dgm:t>
        <a:bodyPr/>
        <a:lstStyle/>
        <a:p>
          <a:endParaRPr lang="en-IN" sz="1600">
            <a:latin typeface="Bookman Old Style" pitchFamily="18" charset="0"/>
          </a:endParaRPr>
        </a:p>
      </dgm:t>
    </dgm:pt>
    <dgm:pt modelId="{8A3EFFD4-8574-4464-B060-BCD1E462D157}" type="sibTrans" cxnId="{C56069F4-0910-4175-AF77-018F3DC80CDB}">
      <dgm:prSet/>
      <dgm:spPr/>
      <dgm:t>
        <a:bodyPr/>
        <a:lstStyle/>
        <a:p>
          <a:endParaRPr lang="en-IN"/>
        </a:p>
      </dgm:t>
    </dgm:pt>
    <dgm:pt modelId="{06A3C9DD-0830-47E3-8005-A3C5A97E66D0}">
      <dgm:prSet phldrT="[Text]" custT="1"/>
      <dgm:spPr/>
      <dgm:t>
        <a:bodyPr/>
        <a:lstStyle/>
        <a:p>
          <a:r>
            <a:rPr lang="en-IN" sz="1600" dirty="0" smtClean="0">
              <a:latin typeface="Bookman Old Style" pitchFamily="18" charset="0"/>
            </a:rPr>
            <a:t>Fuse</a:t>
          </a:r>
          <a:endParaRPr lang="en-IN" sz="1600" dirty="0">
            <a:latin typeface="Bookman Old Style" pitchFamily="18" charset="0"/>
          </a:endParaRPr>
        </a:p>
      </dgm:t>
    </dgm:pt>
    <dgm:pt modelId="{211D7972-A5E2-4AA4-9423-5B012F7C5B8E}" type="parTrans" cxnId="{B882293A-BB22-42DE-994F-8CD8B4FBF157}">
      <dgm:prSet custT="1"/>
      <dgm:spPr/>
      <dgm:t>
        <a:bodyPr/>
        <a:lstStyle/>
        <a:p>
          <a:endParaRPr lang="en-IN" sz="1600">
            <a:latin typeface="Bookman Old Style" pitchFamily="18" charset="0"/>
          </a:endParaRPr>
        </a:p>
      </dgm:t>
    </dgm:pt>
    <dgm:pt modelId="{2105A6A6-9C42-4B7F-9E97-F9BF155BAD97}" type="sibTrans" cxnId="{B882293A-BB22-42DE-994F-8CD8B4FBF157}">
      <dgm:prSet/>
      <dgm:spPr/>
      <dgm:t>
        <a:bodyPr/>
        <a:lstStyle/>
        <a:p>
          <a:endParaRPr lang="en-IN"/>
        </a:p>
      </dgm:t>
    </dgm:pt>
    <dgm:pt modelId="{935FF18B-ACE2-49F4-BB7D-4AF37BD0F54F}">
      <dgm:prSet phldrT="[Text]" custT="1"/>
      <dgm:spPr/>
      <dgm:t>
        <a:bodyPr/>
        <a:lstStyle/>
        <a:p>
          <a:r>
            <a:rPr lang="en-IN" sz="1600" dirty="0" smtClean="0">
              <a:latin typeface="Bookman Old Style" pitchFamily="18" charset="0"/>
            </a:rPr>
            <a:t>Home/Industry</a:t>
          </a:r>
          <a:endParaRPr lang="en-IN" sz="1600" dirty="0">
            <a:latin typeface="Bookman Old Style" pitchFamily="18" charset="0"/>
          </a:endParaRPr>
        </a:p>
      </dgm:t>
    </dgm:pt>
    <dgm:pt modelId="{002BF0B9-8971-431C-AC6E-8FF2CD8D99C7}" type="parTrans" cxnId="{FFAD94B6-C855-4767-97E3-5C90EE21B3DC}">
      <dgm:prSet custT="1"/>
      <dgm:spPr/>
      <dgm:t>
        <a:bodyPr/>
        <a:lstStyle/>
        <a:p>
          <a:endParaRPr lang="en-IN" sz="1600">
            <a:latin typeface="Bookman Old Style" pitchFamily="18" charset="0"/>
          </a:endParaRPr>
        </a:p>
      </dgm:t>
    </dgm:pt>
    <dgm:pt modelId="{283F8979-A349-4588-BC7B-8F4B085E8FC2}" type="sibTrans" cxnId="{FFAD94B6-C855-4767-97E3-5C90EE21B3DC}">
      <dgm:prSet/>
      <dgm:spPr/>
      <dgm:t>
        <a:bodyPr/>
        <a:lstStyle/>
        <a:p>
          <a:endParaRPr lang="en-IN"/>
        </a:p>
      </dgm:t>
    </dgm:pt>
    <dgm:pt modelId="{2ABE8A33-FA9C-44AA-9EE3-43B88C792AB0}" type="pres">
      <dgm:prSet presAssocID="{670D89A7-2139-48AC-AEB3-1E6539D0946F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n-IN"/>
        </a:p>
      </dgm:t>
    </dgm:pt>
    <dgm:pt modelId="{CB476DE9-4D23-4A60-8314-3C6838D6D771}" type="pres">
      <dgm:prSet presAssocID="{5F6182A8-4ED5-40DF-B11D-E0E8B61B90B5}" presName="centerShape" presStyleLbl="node0" presStyleIdx="0" presStyleCnt="1"/>
      <dgm:spPr/>
      <dgm:t>
        <a:bodyPr/>
        <a:lstStyle/>
        <a:p>
          <a:endParaRPr lang="en-IN"/>
        </a:p>
      </dgm:t>
    </dgm:pt>
    <dgm:pt modelId="{B3610D2F-F7DE-420D-B3AB-BCC841C2F423}" type="pres">
      <dgm:prSet presAssocID="{84101CA0-0E65-44C1-B1E9-4D0E01A74C7E}" presName="parTrans" presStyleLbl="sibTrans2D1" presStyleIdx="0" presStyleCnt="4"/>
      <dgm:spPr/>
      <dgm:t>
        <a:bodyPr/>
        <a:lstStyle/>
        <a:p>
          <a:endParaRPr lang="en-IN"/>
        </a:p>
      </dgm:t>
    </dgm:pt>
    <dgm:pt modelId="{0A6CA4EB-E0F7-4F98-AD48-F310B7B4BFCB}" type="pres">
      <dgm:prSet presAssocID="{84101CA0-0E65-44C1-B1E9-4D0E01A74C7E}" presName="connectorText" presStyleLbl="sibTrans2D1" presStyleIdx="0" presStyleCnt="4"/>
      <dgm:spPr/>
      <dgm:t>
        <a:bodyPr/>
        <a:lstStyle/>
        <a:p>
          <a:endParaRPr lang="en-IN"/>
        </a:p>
      </dgm:t>
    </dgm:pt>
    <dgm:pt modelId="{999044D1-3323-467F-92EB-1E2A4B013808}" type="pres">
      <dgm:prSet presAssocID="{0F515677-C139-4749-848B-B1AC66633B1E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IN"/>
        </a:p>
      </dgm:t>
    </dgm:pt>
    <dgm:pt modelId="{FD929F33-D1EC-4EF5-B3A9-45315F5A6E40}" type="pres">
      <dgm:prSet presAssocID="{5CDF94B9-5B54-4E0F-9216-0D058D9683AB}" presName="parTrans" presStyleLbl="sibTrans2D1" presStyleIdx="1" presStyleCnt="4"/>
      <dgm:spPr/>
      <dgm:t>
        <a:bodyPr/>
        <a:lstStyle/>
        <a:p>
          <a:endParaRPr lang="en-IN"/>
        </a:p>
      </dgm:t>
    </dgm:pt>
    <dgm:pt modelId="{C638B889-AB07-4CD7-8444-EFCA3219AA3F}" type="pres">
      <dgm:prSet presAssocID="{5CDF94B9-5B54-4E0F-9216-0D058D9683AB}" presName="connectorText" presStyleLbl="sibTrans2D1" presStyleIdx="1" presStyleCnt="4"/>
      <dgm:spPr/>
      <dgm:t>
        <a:bodyPr/>
        <a:lstStyle/>
        <a:p>
          <a:endParaRPr lang="en-IN"/>
        </a:p>
      </dgm:t>
    </dgm:pt>
    <dgm:pt modelId="{10A7C34F-8F09-443D-B33C-AA9855690A4E}" type="pres">
      <dgm:prSet presAssocID="{C60617D0-8F60-478A-9028-B8395B48F86E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IN"/>
        </a:p>
      </dgm:t>
    </dgm:pt>
    <dgm:pt modelId="{6C9DF36C-8078-40DA-9CEF-7CC48BC3A732}" type="pres">
      <dgm:prSet presAssocID="{211D7972-A5E2-4AA4-9423-5B012F7C5B8E}" presName="parTrans" presStyleLbl="sibTrans2D1" presStyleIdx="2" presStyleCnt="4"/>
      <dgm:spPr/>
      <dgm:t>
        <a:bodyPr/>
        <a:lstStyle/>
        <a:p>
          <a:endParaRPr lang="en-IN"/>
        </a:p>
      </dgm:t>
    </dgm:pt>
    <dgm:pt modelId="{5917AFF2-1E12-43DD-B585-5523CD3983BA}" type="pres">
      <dgm:prSet presAssocID="{211D7972-A5E2-4AA4-9423-5B012F7C5B8E}" presName="connectorText" presStyleLbl="sibTrans2D1" presStyleIdx="2" presStyleCnt="4"/>
      <dgm:spPr/>
      <dgm:t>
        <a:bodyPr/>
        <a:lstStyle/>
        <a:p>
          <a:endParaRPr lang="en-IN"/>
        </a:p>
      </dgm:t>
    </dgm:pt>
    <dgm:pt modelId="{D51823C8-77BF-4EC6-88A7-A2015CC09CC8}" type="pres">
      <dgm:prSet presAssocID="{06A3C9DD-0830-47E3-8005-A3C5A97E66D0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IN"/>
        </a:p>
      </dgm:t>
    </dgm:pt>
    <dgm:pt modelId="{1C79B4AF-7DE6-46FC-9AC9-5353D98A5BA2}" type="pres">
      <dgm:prSet presAssocID="{002BF0B9-8971-431C-AC6E-8FF2CD8D99C7}" presName="parTrans" presStyleLbl="sibTrans2D1" presStyleIdx="3" presStyleCnt="4"/>
      <dgm:spPr/>
      <dgm:t>
        <a:bodyPr/>
        <a:lstStyle/>
        <a:p>
          <a:endParaRPr lang="en-IN"/>
        </a:p>
      </dgm:t>
    </dgm:pt>
    <dgm:pt modelId="{09D43FBF-D2E8-4AA5-93A7-268E75EBF891}" type="pres">
      <dgm:prSet presAssocID="{002BF0B9-8971-431C-AC6E-8FF2CD8D99C7}" presName="connectorText" presStyleLbl="sibTrans2D1" presStyleIdx="3" presStyleCnt="4"/>
      <dgm:spPr/>
      <dgm:t>
        <a:bodyPr/>
        <a:lstStyle/>
        <a:p>
          <a:endParaRPr lang="en-IN"/>
        </a:p>
      </dgm:t>
    </dgm:pt>
    <dgm:pt modelId="{5D73D832-73DA-497E-931C-A4C4D2DD7B46}" type="pres">
      <dgm:prSet presAssocID="{935FF18B-ACE2-49F4-BB7D-4AF37BD0F54F}" presName="node" presStyleLbl="node1" presStyleIdx="3" presStyleCnt="4" custScaleX="163400">
        <dgm:presLayoutVars>
          <dgm:bulletEnabled val="1"/>
        </dgm:presLayoutVars>
      </dgm:prSet>
      <dgm:spPr/>
      <dgm:t>
        <a:bodyPr/>
        <a:lstStyle/>
        <a:p>
          <a:endParaRPr lang="en-IN"/>
        </a:p>
      </dgm:t>
    </dgm:pt>
  </dgm:ptLst>
  <dgm:cxnLst>
    <dgm:cxn modelId="{FFAD94B6-C855-4767-97E3-5C90EE21B3DC}" srcId="{5F6182A8-4ED5-40DF-B11D-E0E8B61B90B5}" destId="{935FF18B-ACE2-49F4-BB7D-4AF37BD0F54F}" srcOrd="3" destOrd="0" parTransId="{002BF0B9-8971-431C-AC6E-8FF2CD8D99C7}" sibTransId="{283F8979-A349-4588-BC7B-8F4B085E8FC2}"/>
    <dgm:cxn modelId="{A6DB9F36-A8D0-4437-85B4-76051D9CB64D}" type="presOf" srcId="{5CDF94B9-5B54-4E0F-9216-0D058D9683AB}" destId="{C638B889-AB07-4CD7-8444-EFCA3219AA3F}" srcOrd="1" destOrd="0" presId="urn:microsoft.com/office/officeart/2005/8/layout/radial5"/>
    <dgm:cxn modelId="{2918FCA6-F356-4714-BF47-53928B6CC05E}" type="presOf" srcId="{5F6182A8-4ED5-40DF-B11D-E0E8B61B90B5}" destId="{CB476DE9-4D23-4A60-8314-3C6838D6D771}" srcOrd="0" destOrd="0" presId="urn:microsoft.com/office/officeart/2005/8/layout/radial5"/>
    <dgm:cxn modelId="{AD728860-2512-480F-B6F5-EA15D006056E}" type="presOf" srcId="{002BF0B9-8971-431C-AC6E-8FF2CD8D99C7}" destId="{1C79B4AF-7DE6-46FC-9AC9-5353D98A5BA2}" srcOrd="0" destOrd="0" presId="urn:microsoft.com/office/officeart/2005/8/layout/radial5"/>
    <dgm:cxn modelId="{49FCB7B4-4944-414D-B69E-24FD55CA4A95}" srcId="{670D89A7-2139-48AC-AEB3-1E6539D0946F}" destId="{5F6182A8-4ED5-40DF-B11D-E0E8B61B90B5}" srcOrd="0" destOrd="0" parTransId="{C4C76416-363A-4788-BA7C-AC0A37F14881}" sibTransId="{3EEAFFD4-76E3-4FEE-B661-AAEC66B354A3}"/>
    <dgm:cxn modelId="{6BD7F3EC-369A-4303-A81E-98EE7346006C}" type="presOf" srcId="{84101CA0-0E65-44C1-B1E9-4D0E01A74C7E}" destId="{B3610D2F-F7DE-420D-B3AB-BCC841C2F423}" srcOrd="0" destOrd="0" presId="urn:microsoft.com/office/officeart/2005/8/layout/radial5"/>
    <dgm:cxn modelId="{83076724-4A27-4E2A-9BEA-E9C94129DA1E}" type="presOf" srcId="{211D7972-A5E2-4AA4-9423-5B012F7C5B8E}" destId="{5917AFF2-1E12-43DD-B585-5523CD3983BA}" srcOrd="1" destOrd="0" presId="urn:microsoft.com/office/officeart/2005/8/layout/radial5"/>
    <dgm:cxn modelId="{0EAC2C66-0F6C-4AD4-8438-5D99535D265E}" srcId="{5F6182A8-4ED5-40DF-B11D-E0E8B61B90B5}" destId="{0F515677-C139-4749-848B-B1AC66633B1E}" srcOrd="0" destOrd="0" parTransId="{84101CA0-0E65-44C1-B1E9-4D0E01A74C7E}" sibTransId="{1B8A52D8-5374-4012-A093-1122A4AA6257}"/>
    <dgm:cxn modelId="{06BDFFC2-DA19-4AC8-B535-AD1D4D2F5338}" type="presOf" srcId="{211D7972-A5E2-4AA4-9423-5B012F7C5B8E}" destId="{6C9DF36C-8078-40DA-9CEF-7CC48BC3A732}" srcOrd="0" destOrd="0" presId="urn:microsoft.com/office/officeart/2005/8/layout/radial5"/>
    <dgm:cxn modelId="{26191F77-AF23-4FFE-BFB5-8092EEF4E9AD}" type="presOf" srcId="{5CDF94B9-5B54-4E0F-9216-0D058D9683AB}" destId="{FD929F33-D1EC-4EF5-B3A9-45315F5A6E40}" srcOrd="0" destOrd="0" presId="urn:microsoft.com/office/officeart/2005/8/layout/radial5"/>
    <dgm:cxn modelId="{E5224D5B-C8EA-44DB-8E9D-22E5861AD8A0}" type="presOf" srcId="{C60617D0-8F60-478A-9028-B8395B48F86E}" destId="{10A7C34F-8F09-443D-B33C-AA9855690A4E}" srcOrd="0" destOrd="0" presId="urn:microsoft.com/office/officeart/2005/8/layout/radial5"/>
    <dgm:cxn modelId="{B882293A-BB22-42DE-994F-8CD8B4FBF157}" srcId="{5F6182A8-4ED5-40DF-B11D-E0E8B61B90B5}" destId="{06A3C9DD-0830-47E3-8005-A3C5A97E66D0}" srcOrd="2" destOrd="0" parTransId="{211D7972-A5E2-4AA4-9423-5B012F7C5B8E}" sibTransId="{2105A6A6-9C42-4B7F-9E97-F9BF155BAD97}"/>
    <dgm:cxn modelId="{21C92413-2DF6-49EE-8928-6C37AC88A40F}" type="presOf" srcId="{002BF0B9-8971-431C-AC6E-8FF2CD8D99C7}" destId="{09D43FBF-D2E8-4AA5-93A7-268E75EBF891}" srcOrd="1" destOrd="0" presId="urn:microsoft.com/office/officeart/2005/8/layout/radial5"/>
    <dgm:cxn modelId="{28C67D38-947B-4762-B40F-86AC56D5D235}" type="presOf" srcId="{670D89A7-2139-48AC-AEB3-1E6539D0946F}" destId="{2ABE8A33-FA9C-44AA-9EE3-43B88C792AB0}" srcOrd="0" destOrd="0" presId="urn:microsoft.com/office/officeart/2005/8/layout/radial5"/>
    <dgm:cxn modelId="{5537C795-396A-47AC-9623-DDB2E022785D}" type="presOf" srcId="{0F515677-C139-4749-848B-B1AC66633B1E}" destId="{999044D1-3323-467F-92EB-1E2A4B013808}" srcOrd="0" destOrd="0" presId="urn:microsoft.com/office/officeart/2005/8/layout/radial5"/>
    <dgm:cxn modelId="{E7E38492-F4AE-4C86-BB86-F70A6FD34E2E}" type="presOf" srcId="{06A3C9DD-0830-47E3-8005-A3C5A97E66D0}" destId="{D51823C8-77BF-4EC6-88A7-A2015CC09CC8}" srcOrd="0" destOrd="0" presId="urn:microsoft.com/office/officeart/2005/8/layout/radial5"/>
    <dgm:cxn modelId="{C56069F4-0910-4175-AF77-018F3DC80CDB}" srcId="{5F6182A8-4ED5-40DF-B11D-E0E8B61B90B5}" destId="{C60617D0-8F60-478A-9028-B8395B48F86E}" srcOrd="1" destOrd="0" parTransId="{5CDF94B9-5B54-4E0F-9216-0D058D9683AB}" sibTransId="{8A3EFFD4-8574-4464-B060-BCD1E462D157}"/>
    <dgm:cxn modelId="{8F631814-5D9D-4D68-A1C1-2AF38D91A989}" type="presOf" srcId="{84101CA0-0E65-44C1-B1E9-4D0E01A74C7E}" destId="{0A6CA4EB-E0F7-4F98-AD48-F310B7B4BFCB}" srcOrd="1" destOrd="0" presId="urn:microsoft.com/office/officeart/2005/8/layout/radial5"/>
    <dgm:cxn modelId="{30D5F9F3-EA5D-44C2-9AE0-B984951EE42B}" type="presOf" srcId="{935FF18B-ACE2-49F4-BB7D-4AF37BD0F54F}" destId="{5D73D832-73DA-497E-931C-A4C4D2DD7B46}" srcOrd="0" destOrd="0" presId="urn:microsoft.com/office/officeart/2005/8/layout/radial5"/>
    <dgm:cxn modelId="{180EAE49-C154-4F5D-8D0C-05DD4ADDB61D}" type="presParOf" srcId="{2ABE8A33-FA9C-44AA-9EE3-43B88C792AB0}" destId="{CB476DE9-4D23-4A60-8314-3C6838D6D771}" srcOrd="0" destOrd="0" presId="urn:microsoft.com/office/officeart/2005/8/layout/radial5"/>
    <dgm:cxn modelId="{2B1BEF57-3934-4B84-B979-B8BB659BAA31}" type="presParOf" srcId="{2ABE8A33-FA9C-44AA-9EE3-43B88C792AB0}" destId="{B3610D2F-F7DE-420D-B3AB-BCC841C2F423}" srcOrd="1" destOrd="0" presId="urn:microsoft.com/office/officeart/2005/8/layout/radial5"/>
    <dgm:cxn modelId="{CD3564C4-5643-493C-B749-C142F5423D74}" type="presParOf" srcId="{B3610D2F-F7DE-420D-B3AB-BCC841C2F423}" destId="{0A6CA4EB-E0F7-4F98-AD48-F310B7B4BFCB}" srcOrd="0" destOrd="0" presId="urn:microsoft.com/office/officeart/2005/8/layout/radial5"/>
    <dgm:cxn modelId="{6F8A2860-8EA4-4C2D-9CDC-19A11593A344}" type="presParOf" srcId="{2ABE8A33-FA9C-44AA-9EE3-43B88C792AB0}" destId="{999044D1-3323-467F-92EB-1E2A4B013808}" srcOrd="2" destOrd="0" presId="urn:microsoft.com/office/officeart/2005/8/layout/radial5"/>
    <dgm:cxn modelId="{33C563EF-93A9-412A-A095-5510E6276CF1}" type="presParOf" srcId="{2ABE8A33-FA9C-44AA-9EE3-43B88C792AB0}" destId="{FD929F33-D1EC-4EF5-B3A9-45315F5A6E40}" srcOrd="3" destOrd="0" presId="urn:microsoft.com/office/officeart/2005/8/layout/radial5"/>
    <dgm:cxn modelId="{12FB3D02-8BB5-47F5-BC82-33185CD07EF1}" type="presParOf" srcId="{FD929F33-D1EC-4EF5-B3A9-45315F5A6E40}" destId="{C638B889-AB07-4CD7-8444-EFCA3219AA3F}" srcOrd="0" destOrd="0" presId="urn:microsoft.com/office/officeart/2005/8/layout/radial5"/>
    <dgm:cxn modelId="{3BA95445-1308-4446-87EB-7ECE4BD5F72B}" type="presParOf" srcId="{2ABE8A33-FA9C-44AA-9EE3-43B88C792AB0}" destId="{10A7C34F-8F09-443D-B33C-AA9855690A4E}" srcOrd="4" destOrd="0" presId="urn:microsoft.com/office/officeart/2005/8/layout/radial5"/>
    <dgm:cxn modelId="{9745572D-DE39-4F98-9087-3F94BF279AFE}" type="presParOf" srcId="{2ABE8A33-FA9C-44AA-9EE3-43B88C792AB0}" destId="{6C9DF36C-8078-40DA-9CEF-7CC48BC3A732}" srcOrd="5" destOrd="0" presId="urn:microsoft.com/office/officeart/2005/8/layout/radial5"/>
    <dgm:cxn modelId="{95C871C9-61AB-40AD-94A3-837ECC9985AD}" type="presParOf" srcId="{6C9DF36C-8078-40DA-9CEF-7CC48BC3A732}" destId="{5917AFF2-1E12-43DD-B585-5523CD3983BA}" srcOrd="0" destOrd="0" presId="urn:microsoft.com/office/officeart/2005/8/layout/radial5"/>
    <dgm:cxn modelId="{061D336C-EE1B-4E67-9A52-5DD4CFFEA9D3}" type="presParOf" srcId="{2ABE8A33-FA9C-44AA-9EE3-43B88C792AB0}" destId="{D51823C8-77BF-4EC6-88A7-A2015CC09CC8}" srcOrd="6" destOrd="0" presId="urn:microsoft.com/office/officeart/2005/8/layout/radial5"/>
    <dgm:cxn modelId="{F347AE19-0A2C-46CD-8495-E3170858B352}" type="presParOf" srcId="{2ABE8A33-FA9C-44AA-9EE3-43B88C792AB0}" destId="{1C79B4AF-7DE6-46FC-9AC9-5353D98A5BA2}" srcOrd="7" destOrd="0" presId="urn:microsoft.com/office/officeart/2005/8/layout/radial5"/>
    <dgm:cxn modelId="{EFC15BB4-2E2C-4BD2-B956-6441892E9B99}" type="presParOf" srcId="{1C79B4AF-7DE6-46FC-9AC9-5353D98A5BA2}" destId="{09D43FBF-D2E8-4AA5-93A7-268E75EBF891}" srcOrd="0" destOrd="0" presId="urn:microsoft.com/office/officeart/2005/8/layout/radial5"/>
    <dgm:cxn modelId="{A0D7146F-9917-4A6B-A3A2-F8574B62215E}" type="presParOf" srcId="{2ABE8A33-FA9C-44AA-9EE3-43B88C792AB0}" destId="{5D73D832-73DA-497E-931C-A4C4D2DD7B46}" srcOrd="8" destOrd="0" presId="urn:microsoft.com/office/officeart/2005/8/layout/radial5"/>
  </dgm:cxnLst>
  <dgm:bg/>
  <dgm:whole/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501BCF1B-101E-4416-9F88-E3964B07F505}" type="doc">
      <dgm:prSet loTypeId="urn:microsoft.com/office/officeart/2005/8/layout/radial5" loCatId="relationship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IN"/>
        </a:p>
      </dgm:t>
    </dgm:pt>
    <dgm:pt modelId="{DBA1B4DC-8F0C-4134-9BBB-FA4582A2FBDD}">
      <dgm:prSet phldrT="[Text]"/>
      <dgm:spPr/>
      <dgm:t>
        <a:bodyPr/>
        <a:lstStyle/>
        <a:p>
          <a:r>
            <a:rPr lang="en-IN" dirty="0" smtClean="0"/>
            <a:t>Electrical Blast</a:t>
          </a:r>
          <a:endParaRPr lang="en-IN" dirty="0"/>
        </a:p>
      </dgm:t>
    </dgm:pt>
    <dgm:pt modelId="{BA972BEF-50F9-4059-9917-49EA9A333C12}" type="parTrans" cxnId="{131CC477-7CC4-4F68-A707-CE887DC345D3}">
      <dgm:prSet/>
      <dgm:spPr/>
      <dgm:t>
        <a:bodyPr/>
        <a:lstStyle/>
        <a:p>
          <a:endParaRPr lang="en-IN"/>
        </a:p>
      </dgm:t>
    </dgm:pt>
    <dgm:pt modelId="{CBFDB749-4B04-4B9E-B4E2-7EC8169DF857}" type="sibTrans" cxnId="{131CC477-7CC4-4F68-A707-CE887DC345D3}">
      <dgm:prSet/>
      <dgm:spPr/>
      <dgm:t>
        <a:bodyPr/>
        <a:lstStyle/>
        <a:p>
          <a:endParaRPr lang="en-IN"/>
        </a:p>
      </dgm:t>
    </dgm:pt>
    <dgm:pt modelId="{00750FC1-AFBA-41EA-A068-78209C3D7FF3}">
      <dgm:prSet phldrT="[Text]"/>
      <dgm:spPr/>
      <dgm:t>
        <a:bodyPr/>
        <a:lstStyle/>
        <a:p>
          <a:r>
            <a:rPr lang="en-IN" dirty="0" smtClean="0"/>
            <a:t>High Voltage</a:t>
          </a:r>
          <a:endParaRPr lang="en-IN" dirty="0"/>
        </a:p>
      </dgm:t>
    </dgm:pt>
    <dgm:pt modelId="{B1ED4C2F-0F5F-4307-B0AD-3CBF2B05A3C8}" type="parTrans" cxnId="{41E492FE-6EC7-4EF0-9047-637CBC3684AD}">
      <dgm:prSet/>
      <dgm:spPr/>
      <dgm:t>
        <a:bodyPr/>
        <a:lstStyle/>
        <a:p>
          <a:endParaRPr lang="en-IN"/>
        </a:p>
      </dgm:t>
    </dgm:pt>
    <dgm:pt modelId="{1C9B478E-F235-414A-BFFC-C1E2C3DB9F18}" type="sibTrans" cxnId="{41E492FE-6EC7-4EF0-9047-637CBC3684AD}">
      <dgm:prSet/>
      <dgm:spPr/>
      <dgm:t>
        <a:bodyPr/>
        <a:lstStyle/>
        <a:p>
          <a:endParaRPr lang="en-IN"/>
        </a:p>
      </dgm:t>
    </dgm:pt>
    <dgm:pt modelId="{58B16C28-3974-402E-B489-48B4874A1415}">
      <dgm:prSet phldrT="[Text]"/>
      <dgm:spPr/>
      <dgm:t>
        <a:bodyPr/>
        <a:lstStyle/>
        <a:p>
          <a:r>
            <a:rPr lang="en-IN" dirty="0" smtClean="0"/>
            <a:t>High Pressure</a:t>
          </a:r>
          <a:endParaRPr lang="en-IN" dirty="0"/>
        </a:p>
      </dgm:t>
    </dgm:pt>
    <dgm:pt modelId="{B8CB8624-9D37-4E31-BA07-2167A408EEDF}" type="parTrans" cxnId="{CF83502B-602B-4461-8AF2-DB06F021D36D}">
      <dgm:prSet/>
      <dgm:spPr/>
      <dgm:t>
        <a:bodyPr/>
        <a:lstStyle/>
        <a:p>
          <a:endParaRPr lang="en-IN"/>
        </a:p>
      </dgm:t>
    </dgm:pt>
    <dgm:pt modelId="{B11A46ED-34CA-4149-B3E9-F289E2F4301F}" type="sibTrans" cxnId="{CF83502B-602B-4461-8AF2-DB06F021D36D}">
      <dgm:prSet/>
      <dgm:spPr/>
      <dgm:t>
        <a:bodyPr/>
        <a:lstStyle/>
        <a:p>
          <a:endParaRPr lang="en-IN"/>
        </a:p>
      </dgm:t>
    </dgm:pt>
    <dgm:pt modelId="{913E589D-18E6-42CE-A939-CF99A2F4BFDF}">
      <dgm:prSet phldrT="[Text]"/>
      <dgm:spPr/>
      <dgm:t>
        <a:bodyPr/>
        <a:lstStyle/>
        <a:p>
          <a:r>
            <a:rPr lang="en-IN" dirty="0" smtClean="0"/>
            <a:t>High Current</a:t>
          </a:r>
          <a:endParaRPr lang="en-IN" dirty="0"/>
        </a:p>
      </dgm:t>
    </dgm:pt>
    <dgm:pt modelId="{282252D2-E410-4EED-8F63-E8735CCC34AD}" type="parTrans" cxnId="{854D1B54-FEA0-4116-BB9A-0B337E4AD5D4}">
      <dgm:prSet/>
      <dgm:spPr/>
      <dgm:t>
        <a:bodyPr/>
        <a:lstStyle/>
        <a:p>
          <a:endParaRPr lang="en-IN"/>
        </a:p>
      </dgm:t>
    </dgm:pt>
    <dgm:pt modelId="{356051E8-0198-43FB-95E2-7C3CA8E0C4C2}" type="sibTrans" cxnId="{854D1B54-FEA0-4116-BB9A-0B337E4AD5D4}">
      <dgm:prSet/>
      <dgm:spPr/>
      <dgm:t>
        <a:bodyPr/>
        <a:lstStyle/>
        <a:p>
          <a:endParaRPr lang="en-IN"/>
        </a:p>
      </dgm:t>
    </dgm:pt>
    <dgm:pt modelId="{C5A85187-587A-4060-9DF5-8D870797EAFB}">
      <dgm:prSet phldrT="[Text]"/>
      <dgm:spPr/>
      <dgm:t>
        <a:bodyPr/>
        <a:lstStyle/>
        <a:p>
          <a:r>
            <a:rPr lang="en-IN" dirty="0" smtClean="0"/>
            <a:t>Mechanical effects</a:t>
          </a:r>
          <a:endParaRPr lang="en-IN" dirty="0"/>
        </a:p>
      </dgm:t>
    </dgm:pt>
    <dgm:pt modelId="{48B1B158-4502-42B3-BA05-D0C0F7117627}" type="parTrans" cxnId="{7174B025-EF64-41CA-8A85-BEA0ED9E8A55}">
      <dgm:prSet/>
      <dgm:spPr/>
      <dgm:t>
        <a:bodyPr/>
        <a:lstStyle/>
        <a:p>
          <a:endParaRPr lang="en-IN"/>
        </a:p>
      </dgm:t>
    </dgm:pt>
    <dgm:pt modelId="{CBD81413-8AE8-4E51-BDBA-CB6DB90B646D}" type="sibTrans" cxnId="{7174B025-EF64-41CA-8A85-BEA0ED9E8A55}">
      <dgm:prSet/>
      <dgm:spPr/>
      <dgm:t>
        <a:bodyPr/>
        <a:lstStyle/>
        <a:p>
          <a:endParaRPr lang="en-IN"/>
        </a:p>
      </dgm:t>
    </dgm:pt>
    <dgm:pt modelId="{C8C9BC65-3376-4F55-B432-DD69A40B42A3}" type="pres">
      <dgm:prSet presAssocID="{501BCF1B-101E-4416-9F88-E3964B07F505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n-IN"/>
        </a:p>
      </dgm:t>
    </dgm:pt>
    <dgm:pt modelId="{0935FE2C-84D8-44E0-A9A1-1DA578393DA2}" type="pres">
      <dgm:prSet presAssocID="{DBA1B4DC-8F0C-4134-9BBB-FA4582A2FBDD}" presName="centerShape" presStyleLbl="node0" presStyleIdx="0" presStyleCnt="1"/>
      <dgm:spPr/>
      <dgm:t>
        <a:bodyPr/>
        <a:lstStyle/>
        <a:p>
          <a:endParaRPr lang="en-IN"/>
        </a:p>
      </dgm:t>
    </dgm:pt>
    <dgm:pt modelId="{356168D9-3EF7-494D-992B-38E4AE1221E6}" type="pres">
      <dgm:prSet presAssocID="{B1ED4C2F-0F5F-4307-B0AD-3CBF2B05A3C8}" presName="parTrans" presStyleLbl="sibTrans2D1" presStyleIdx="0" presStyleCnt="4"/>
      <dgm:spPr/>
      <dgm:t>
        <a:bodyPr/>
        <a:lstStyle/>
        <a:p>
          <a:endParaRPr lang="en-IN"/>
        </a:p>
      </dgm:t>
    </dgm:pt>
    <dgm:pt modelId="{B6B1C9F8-AC3F-4199-BBAD-9843691BE834}" type="pres">
      <dgm:prSet presAssocID="{B1ED4C2F-0F5F-4307-B0AD-3CBF2B05A3C8}" presName="connectorText" presStyleLbl="sibTrans2D1" presStyleIdx="0" presStyleCnt="4"/>
      <dgm:spPr/>
      <dgm:t>
        <a:bodyPr/>
        <a:lstStyle/>
        <a:p>
          <a:endParaRPr lang="en-IN"/>
        </a:p>
      </dgm:t>
    </dgm:pt>
    <dgm:pt modelId="{64CAD13B-98D2-430D-AA07-9BDDFEC6EC11}" type="pres">
      <dgm:prSet presAssocID="{00750FC1-AFBA-41EA-A068-78209C3D7FF3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IN"/>
        </a:p>
      </dgm:t>
    </dgm:pt>
    <dgm:pt modelId="{07CCD8B5-C6B4-4447-9124-B2813D9B3B9B}" type="pres">
      <dgm:prSet presAssocID="{B8CB8624-9D37-4E31-BA07-2167A408EEDF}" presName="parTrans" presStyleLbl="sibTrans2D1" presStyleIdx="1" presStyleCnt="4"/>
      <dgm:spPr/>
      <dgm:t>
        <a:bodyPr/>
        <a:lstStyle/>
        <a:p>
          <a:endParaRPr lang="en-IN"/>
        </a:p>
      </dgm:t>
    </dgm:pt>
    <dgm:pt modelId="{D3B4A3FC-4223-4972-B1B4-A9A87F3BC6B6}" type="pres">
      <dgm:prSet presAssocID="{B8CB8624-9D37-4E31-BA07-2167A408EEDF}" presName="connectorText" presStyleLbl="sibTrans2D1" presStyleIdx="1" presStyleCnt="4"/>
      <dgm:spPr/>
      <dgm:t>
        <a:bodyPr/>
        <a:lstStyle/>
        <a:p>
          <a:endParaRPr lang="en-IN"/>
        </a:p>
      </dgm:t>
    </dgm:pt>
    <dgm:pt modelId="{D5634CD1-EB76-42ED-9838-0706C5EC30AD}" type="pres">
      <dgm:prSet presAssocID="{58B16C28-3974-402E-B489-48B4874A1415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IN"/>
        </a:p>
      </dgm:t>
    </dgm:pt>
    <dgm:pt modelId="{6CE5285C-7E50-4F7B-999D-A6D35ACF9806}" type="pres">
      <dgm:prSet presAssocID="{282252D2-E410-4EED-8F63-E8735CCC34AD}" presName="parTrans" presStyleLbl="sibTrans2D1" presStyleIdx="2" presStyleCnt="4"/>
      <dgm:spPr/>
      <dgm:t>
        <a:bodyPr/>
        <a:lstStyle/>
        <a:p>
          <a:endParaRPr lang="en-IN"/>
        </a:p>
      </dgm:t>
    </dgm:pt>
    <dgm:pt modelId="{3223DB28-978F-4384-821D-1BC65B611885}" type="pres">
      <dgm:prSet presAssocID="{282252D2-E410-4EED-8F63-E8735CCC34AD}" presName="connectorText" presStyleLbl="sibTrans2D1" presStyleIdx="2" presStyleCnt="4"/>
      <dgm:spPr/>
      <dgm:t>
        <a:bodyPr/>
        <a:lstStyle/>
        <a:p>
          <a:endParaRPr lang="en-IN"/>
        </a:p>
      </dgm:t>
    </dgm:pt>
    <dgm:pt modelId="{28B84AD4-7CD1-4420-81E4-235C7390D59D}" type="pres">
      <dgm:prSet presAssocID="{913E589D-18E6-42CE-A939-CF99A2F4BFDF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IN"/>
        </a:p>
      </dgm:t>
    </dgm:pt>
    <dgm:pt modelId="{8B571BA5-FAAE-4B58-AFC5-1F0567FA1903}" type="pres">
      <dgm:prSet presAssocID="{48B1B158-4502-42B3-BA05-D0C0F7117627}" presName="parTrans" presStyleLbl="sibTrans2D1" presStyleIdx="3" presStyleCnt="4"/>
      <dgm:spPr/>
      <dgm:t>
        <a:bodyPr/>
        <a:lstStyle/>
        <a:p>
          <a:endParaRPr lang="en-IN"/>
        </a:p>
      </dgm:t>
    </dgm:pt>
    <dgm:pt modelId="{EB291352-FC89-4F3E-9E64-95C06531C8F9}" type="pres">
      <dgm:prSet presAssocID="{48B1B158-4502-42B3-BA05-D0C0F7117627}" presName="connectorText" presStyleLbl="sibTrans2D1" presStyleIdx="3" presStyleCnt="4"/>
      <dgm:spPr/>
      <dgm:t>
        <a:bodyPr/>
        <a:lstStyle/>
        <a:p>
          <a:endParaRPr lang="en-IN"/>
        </a:p>
      </dgm:t>
    </dgm:pt>
    <dgm:pt modelId="{A44E6422-B2F3-44F3-A3CA-7B7C6840AD0D}" type="pres">
      <dgm:prSet presAssocID="{C5A85187-587A-4060-9DF5-8D870797EAFB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IN"/>
        </a:p>
      </dgm:t>
    </dgm:pt>
  </dgm:ptLst>
  <dgm:cxnLst>
    <dgm:cxn modelId="{561D1707-B87A-4308-9B2B-47C411BC2D66}" type="presOf" srcId="{C5A85187-587A-4060-9DF5-8D870797EAFB}" destId="{A44E6422-B2F3-44F3-A3CA-7B7C6840AD0D}" srcOrd="0" destOrd="0" presId="urn:microsoft.com/office/officeart/2005/8/layout/radial5"/>
    <dgm:cxn modelId="{C1DBD2B5-CA44-4F3C-9A85-BB21C9230260}" type="presOf" srcId="{B8CB8624-9D37-4E31-BA07-2167A408EEDF}" destId="{07CCD8B5-C6B4-4447-9124-B2813D9B3B9B}" srcOrd="0" destOrd="0" presId="urn:microsoft.com/office/officeart/2005/8/layout/radial5"/>
    <dgm:cxn modelId="{AF0A733D-BC3E-4A22-B988-7A52BE0A5C52}" type="presOf" srcId="{58B16C28-3974-402E-B489-48B4874A1415}" destId="{D5634CD1-EB76-42ED-9838-0706C5EC30AD}" srcOrd="0" destOrd="0" presId="urn:microsoft.com/office/officeart/2005/8/layout/radial5"/>
    <dgm:cxn modelId="{41E492FE-6EC7-4EF0-9047-637CBC3684AD}" srcId="{DBA1B4DC-8F0C-4134-9BBB-FA4582A2FBDD}" destId="{00750FC1-AFBA-41EA-A068-78209C3D7FF3}" srcOrd="0" destOrd="0" parTransId="{B1ED4C2F-0F5F-4307-B0AD-3CBF2B05A3C8}" sibTransId="{1C9B478E-F235-414A-BFFC-C1E2C3DB9F18}"/>
    <dgm:cxn modelId="{854D1B54-FEA0-4116-BB9A-0B337E4AD5D4}" srcId="{DBA1B4DC-8F0C-4134-9BBB-FA4582A2FBDD}" destId="{913E589D-18E6-42CE-A939-CF99A2F4BFDF}" srcOrd="2" destOrd="0" parTransId="{282252D2-E410-4EED-8F63-E8735CCC34AD}" sibTransId="{356051E8-0198-43FB-95E2-7C3CA8E0C4C2}"/>
    <dgm:cxn modelId="{131CC477-7CC4-4F68-A707-CE887DC345D3}" srcId="{501BCF1B-101E-4416-9F88-E3964B07F505}" destId="{DBA1B4DC-8F0C-4134-9BBB-FA4582A2FBDD}" srcOrd="0" destOrd="0" parTransId="{BA972BEF-50F9-4059-9917-49EA9A333C12}" sibTransId="{CBFDB749-4B04-4B9E-B4E2-7EC8169DF857}"/>
    <dgm:cxn modelId="{77EC4758-D853-419D-BE69-521A6A6AD069}" type="presOf" srcId="{913E589D-18E6-42CE-A939-CF99A2F4BFDF}" destId="{28B84AD4-7CD1-4420-81E4-235C7390D59D}" srcOrd="0" destOrd="0" presId="urn:microsoft.com/office/officeart/2005/8/layout/radial5"/>
    <dgm:cxn modelId="{08C5C7DE-DD38-427F-B68C-91005751EB36}" type="presOf" srcId="{282252D2-E410-4EED-8F63-E8735CCC34AD}" destId="{3223DB28-978F-4384-821D-1BC65B611885}" srcOrd="1" destOrd="0" presId="urn:microsoft.com/office/officeart/2005/8/layout/radial5"/>
    <dgm:cxn modelId="{72B809FB-8744-4E93-80A4-F740C6D4949E}" type="presOf" srcId="{DBA1B4DC-8F0C-4134-9BBB-FA4582A2FBDD}" destId="{0935FE2C-84D8-44E0-A9A1-1DA578393DA2}" srcOrd="0" destOrd="0" presId="urn:microsoft.com/office/officeart/2005/8/layout/radial5"/>
    <dgm:cxn modelId="{BB93E816-E6DF-40A2-91B1-45277C3D2033}" type="presOf" srcId="{00750FC1-AFBA-41EA-A068-78209C3D7FF3}" destId="{64CAD13B-98D2-430D-AA07-9BDDFEC6EC11}" srcOrd="0" destOrd="0" presId="urn:microsoft.com/office/officeart/2005/8/layout/radial5"/>
    <dgm:cxn modelId="{C2C898A7-839A-478D-93A0-8CACD06C7C87}" type="presOf" srcId="{282252D2-E410-4EED-8F63-E8735CCC34AD}" destId="{6CE5285C-7E50-4F7B-999D-A6D35ACF9806}" srcOrd="0" destOrd="0" presId="urn:microsoft.com/office/officeart/2005/8/layout/radial5"/>
    <dgm:cxn modelId="{B8B9BA0B-E5B6-4B72-A04D-1589FA594946}" type="presOf" srcId="{48B1B158-4502-42B3-BA05-D0C0F7117627}" destId="{EB291352-FC89-4F3E-9E64-95C06531C8F9}" srcOrd="1" destOrd="0" presId="urn:microsoft.com/office/officeart/2005/8/layout/radial5"/>
    <dgm:cxn modelId="{1DDFFCF7-4B63-42E6-96A6-8E3FE44ECC2B}" type="presOf" srcId="{B1ED4C2F-0F5F-4307-B0AD-3CBF2B05A3C8}" destId="{B6B1C9F8-AC3F-4199-BBAD-9843691BE834}" srcOrd="1" destOrd="0" presId="urn:microsoft.com/office/officeart/2005/8/layout/radial5"/>
    <dgm:cxn modelId="{FBDE0BBF-76EB-4D3A-BCA0-FBDFF9479B2D}" type="presOf" srcId="{48B1B158-4502-42B3-BA05-D0C0F7117627}" destId="{8B571BA5-FAAE-4B58-AFC5-1F0567FA1903}" srcOrd="0" destOrd="0" presId="urn:microsoft.com/office/officeart/2005/8/layout/radial5"/>
    <dgm:cxn modelId="{D76A4A0C-C9DC-4ABF-9623-4B0CEAD3E72B}" type="presOf" srcId="{B8CB8624-9D37-4E31-BA07-2167A408EEDF}" destId="{D3B4A3FC-4223-4972-B1B4-A9A87F3BC6B6}" srcOrd="1" destOrd="0" presId="urn:microsoft.com/office/officeart/2005/8/layout/radial5"/>
    <dgm:cxn modelId="{9C9EB98D-A832-4E8B-AC20-3ADCB61BFB0D}" type="presOf" srcId="{B1ED4C2F-0F5F-4307-B0AD-3CBF2B05A3C8}" destId="{356168D9-3EF7-494D-992B-38E4AE1221E6}" srcOrd="0" destOrd="0" presId="urn:microsoft.com/office/officeart/2005/8/layout/radial5"/>
    <dgm:cxn modelId="{52846C3E-8F7B-425E-8C5B-9D075602F2AE}" type="presOf" srcId="{501BCF1B-101E-4416-9F88-E3964B07F505}" destId="{C8C9BC65-3376-4F55-B432-DD69A40B42A3}" srcOrd="0" destOrd="0" presId="urn:microsoft.com/office/officeart/2005/8/layout/radial5"/>
    <dgm:cxn modelId="{7174B025-EF64-41CA-8A85-BEA0ED9E8A55}" srcId="{DBA1B4DC-8F0C-4134-9BBB-FA4582A2FBDD}" destId="{C5A85187-587A-4060-9DF5-8D870797EAFB}" srcOrd="3" destOrd="0" parTransId="{48B1B158-4502-42B3-BA05-D0C0F7117627}" sibTransId="{CBD81413-8AE8-4E51-BDBA-CB6DB90B646D}"/>
    <dgm:cxn modelId="{CF83502B-602B-4461-8AF2-DB06F021D36D}" srcId="{DBA1B4DC-8F0C-4134-9BBB-FA4582A2FBDD}" destId="{58B16C28-3974-402E-B489-48B4874A1415}" srcOrd="1" destOrd="0" parTransId="{B8CB8624-9D37-4E31-BA07-2167A408EEDF}" sibTransId="{B11A46ED-34CA-4149-B3E9-F289E2F4301F}"/>
    <dgm:cxn modelId="{7F257442-CF09-4C52-B432-CB63E1C3F43F}" type="presParOf" srcId="{C8C9BC65-3376-4F55-B432-DD69A40B42A3}" destId="{0935FE2C-84D8-44E0-A9A1-1DA578393DA2}" srcOrd="0" destOrd="0" presId="urn:microsoft.com/office/officeart/2005/8/layout/radial5"/>
    <dgm:cxn modelId="{7A520768-470B-46B5-AFC3-DD16C6E2C4A4}" type="presParOf" srcId="{C8C9BC65-3376-4F55-B432-DD69A40B42A3}" destId="{356168D9-3EF7-494D-992B-38E4AE1221E6}" srcOrd="1" destOrd="0" presId="urn:microsoft.com/office/officeart/2005/8/layout/radial5"/>
    <dgm:cxn modelId="{07A85E8F-29DF-44D2-859D-8A51772DF843}" type="presParOf" srcId="{356168D9-3EF7-494D-992B-38E4AE1221E6}" destId="{B6B1C9F8-AC3F-4199-BBAD-9843691BE834}" srcOrd="0" destOrd="0" presId="urn:microsoft.com/office/officeart/2005/8/layout/radial5"/>
    <dgm:cxn modelId="{DDBBB534-0DEA-426F-8D61-5F192D1E6B28}" type="presParOf" srcId="{C8C9BC65-3376-4F55-B432-DD69A40B42A3}" destId="{64CAD13B-98D2-430D-AA07-9BDDFEC6EC11}" srcOrd="2" destOrd="0" presId="urn:microsoft.com/office/officeart/2005/8/layout/radial5"/>
    <dgm:cxn modelId="{F71912D1-59E4-4412-AB0E-73619AE6E85E}" type="presParOf" srcId="{C8C9BC65-3376-4F55-B432-DD69A40B42A3}" destId="{07CCD8B5-C6B4-4447-9124-B2813D9B3B9B}" srcOrd="3" destOrd="0" presId="urn:microsoft.com/office/officeart/2005/8/layout/radial5"/>
    <dgm:cxn modelId="{4B9736A9-B60A-4818-8920-918F5D346362}" type="presParOf" srcId="{07CCD8B5-C6B4-4447-9124-B2813D9B3B9B}" destId="{D3B4A3FC-4223-4972-B1B4-A9A87F3BC6B6}" srcOrd="0" destOrd="0" presId="urn:microsoft.com/office/officeart/2005/8/layout/radial5"/>
    <dgm:cxn modelId="{897AA2E1-8146-4EEE-9E97-5E38601B29E8}" type="presParOf" srcId="{C8C9BC65-3376-4F55-B432-DD69A40B42A3}" destId="{D5634CD1-EB76-42ED-9838-0706C5EC30AD}" srcOrd="4" destOrd="0" presId="urn:microsoft.com/office/officeart/2005/8/layout/radial5"/>
    <dgm:cxn modelId="{65E86597-2A5A-4BFC-ADC5-0595EE02A8F3}" type="presParOf" srcId="{C8C9BC65-3376-4F55-B432-DD69A40B42A3}" destId="{6CE5285C-7E50-4F7B-999D-A6D35ACF9806}" srcOrd="5" destOrd="0" presId="urn:microsoft.com/office/officeart/2005/8/layout/radial5"/>
    <dgm:cxn modelId="{9B4685AB-138E-4EDA-8AD2-9EDCA6439241}" type="presParOf" srcId="{6CE5285C-7E50-4F7B-999D-A6D35ACF9806}" destId="{3223DB28-978F-4384-821D-1BC65B611885}" srcOrd="0" destOrd="0" presId="urn:microsoft.com/office/officeart/2005/8/layout/radial5"/>
    <dgm:cxn modelId="{1E19D217-0F95-4C86-BC94-6EEC9EF4A752}" type="presParOf" srcId="{C8C9BC65-3376-4F55-B432-DD69A40B42A3}" destId="{28B84AD4-7CD1-4420-81E4-235C7390D59D}" srcOrd="6" destOrd="0" presId="urn:microsoft.com/office/officeart/2005/8/layout/radial5"/>
    <dgm:cxn modelId="{05FD77F6-848A-4110-96E1-F1AFDA083751}" type="presParOf" srcId="{C8C9BC65-3376-4F55-B432-DD69A40B42A3}" destId="{8B571BA5-FAAE-4B58-AFC5-1F0567FA1903}" srcOrd="7" destOrd="0" presId="urn:microsoft.com/office/officeart/2005/8/layout/radial5"/>
    <dgm:cxn modelId="{4A07057A-54A7-4B54-AFDE-0E68486FA558}" type="presParOf" srcId="{8B571BA5-FAAE-4B58-AFC5-1F0567FA1903}" destId="{EB291352-FC89-4F3E-9E64-95C06531C8F9}" srcOrd="0" destOrd="0" presId="urn:microsoft.com/office/officeart/2005/8/layout/radial5"/>
    <dgm:cxn modelId="{A776F17A-4DAE-4E31-8F26-C246BA324B1A}" type="presParOf" srcId="{C8C9BC65-3376-4F55-B432-DD69A40B42A3}" destId="{A44E6422-B2F3-44F3-A3CA-7B7C6840AD0D}" srcOrd="8" destOrd="0" presId="urn:microsoft.com/office/officeart/2005/8/layout/radial5"/>
  </dgm:cxnLst>
  <dgm:bg/>
  <dgm:whole/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6A345712-C4DD-4EF4-A2FD-B1316DCAE298}" type="doc">
      <dgm:prSet loTypeId="urn:microsoft.com/office/officeart/2005/8/layout/radial1" loCatId="cycle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IN"/>
        </a:p>
      </dgm:t>
    </dgm:pt>
    <dgm:pt modelId="{DE1A0184-704A-4C9A-88AD-D113180BC613}">
      <dgm:prSet phldrT="[Text]"/>
      <dgm:spPr/>
      <dgm:t>
        <a:bodyPr/>
        <a:lstStyle/>
        <a:p>
          <a:r>
            <a:rPr lang="en-IN" dirty="0" smtClean="0"/>
            <a:t>Electrical Shock</a:t>
          </a:r>
          <a:endParaRPr lang="en-IN" dirty="0"/>
        </a:p>
      </dgm:t>
    </dgm:pt>
    <dgm:pt modelId="{7FF0B411-F008-4C97-9D96-E6D4338893FF}" type="parTrans" cxnId="{BFB05E82-1DA2-4236-B8C0-0ACC80110429}">
      <dgm:prSet/>
      <dgm:spPr/>
      <dgm:t>
        <a:bodyPr/>
        <a:lstStyle/>
        <a:p>
          <a:endParaRPr lang="en-IN"/>
        </a:p>
      </dgm:t>
    </dgm:pt>
    <dgm:pt modelId="{C3E61C82-F3EB-4672-B28C-2D8B862D8638}" type="sibTrans" cxnId="{BFB05E82-1DA2-4236-B8C0-0ACC80110429}">
      <dgm:prSet/>
      <dgm:spPr/>
      <dgm:t>
        <a:bodyPr/>
        <a:lstStyle/>
        <a:p>
          <a:endParaRPr lang="en-IN"/>
        </a:p>
      </dgm:t>
    </dgm:pt>
    <dgm:pt modelId="{3877C1ED-8CB5-4275-A042-01941FBDD827}">
      <dgm:prSet phldrT="[Text]"/>
      <dgm:spPr/>
      <dgm:t>
        <a:bodyPr/>
        <a:lstStyle/>
        <a:p>
          <a:r>
            <a:rPr lang="en-IN" dirty="0" smtClean="0"/>
            <a:t>Nervous System</a:t>
          </a:r>
          <a:endParaRPr lang="en-IN" dirty="0"/>
        </a:p>
      </dgm:t>
    </dgm:pt>
    <dgm:pt modelId="{1EC731F8-532E-4803-A3F4-427B70F1BF50}" type="parTrans" cxnId="{568C1CFA-FF42-4A7A-B057-EB3A3BFDA0FC}">
      <dgm:prSet/>
      <dgm:spPr/>
      <dgm:t>
        <a:bodyPr/>
        <a:lstStyle/>
        <a:p>
          <a:endParaRPr lang="en-IN"/>
        </a:p>
      </dgm:t>
    </dgm:pt>
    <dgm:pt modelId="{EC6BB23C-DFB5-4C19-90D6-BC7A3A33A73D}" type="sibTrans" cxnId="{568C1CFA-FF42-4A7A-B057-EB3A3BFDA0FC}">
      <dgm:prSet/>
      <dgm:spPr/>
      <dgm:t>
        <a:bodyPr/>
        <a:lstStyle/>
        <a:p>
          <a:endParaRPr lang="en-IN"/>
        </a:p>
      </dgm:t>
    </dgm:pt>
    <dgm:pt modelId="{7FAE9383-1335-4562-B452-1CBE03BF74A8}">
      <dgm:prSet phldrT="[Text]"/>
      <dgm:spPr/>
      <dgm:t>
        <a:bodyPr/>
        <a:lstStyle/>
        <a:p>
          <a:r>
            <a:rPr lang="en-IN" dirty="0" smtClean="0"/>
            <a:t>Muscular</a:t>
          </a:r>
          <a:endParaRPr lang="en-IN" dirty="0"/>
        </a:p>
      </dgm:t>
    </dgm:pt>
    <dgm:pt modelId="{CBD44DDD-341F-469E-8F09-B117FE77B627}" type="parTrans" cxnId="{BF2EF60F-9A34-4F55-B793-0C336AE92A96}">
      <dgm:prSet/>
      <dgm:spPr/>
      <dgm:t>
        <a:bodyPr/>
        <a:lstStyle/>
        <a:p>
          <a:endParaRPr lang="en-IN"/>
        </a:p>
      </dgm:t>
    </dgm:pt>
    <dgm:pt modelId="{ADEA93DA-8744-4FDB-9DA2-38DC1BC87EA5}" type="sibTrans" cxnId="{BF2EF60F-9A34-4F55-B793-0C336AE92A96}">
      <dgm:prSet/>
      <dgm:spPr/>
      <dgm:t>
        <a:bodyPr/>
        <a:lstStyle/>
        <a:p>
          <a:endParaRPr lang="en-IN"/>
        </a:p>
      </dgm:t>
    </dgm:pt>
    <dgm:pt modelId="{CF5DF400-9B8C-4322-A51E-CB334E3EAF08}">
      <dgm:prSet phldrT="[Text]"/>
      <dgm:spPr/>
      <dgm:t>
        <a:bodyPr/>
        <a:lstStyle/>
        <a:p>
          <a:r>
            <a:rPr lang="en-IN" dirty="0" smtClean="0"/>
            <a:t>Burns</a:t>
          </a:r>
          <a:endParaRPr lang="en-IN" dirty="0"/>
        </a:p>
      </dgm:t>
    </dgm:pt>
    <dgm:pt modelId="{8CB0863D-2D98-4C61-8CA9-3328BC98CD4A}" type="parTrans" cxnId="{84BB38F6-34EC-4AB8-BD6D-3F3523641CE4}">
      <dgm:prSet/>
      <dgm:spPr/>
      <dgm:t>
        <a:bodyPr/>
        <a:lstStyle/>
        <a:p>
          <a:endParaRPr lang="en-IN"/>
        </a:p>
      </dgm:t>
    </dgm:pt>
    <dgm:pt modelId="{D445743F-1257-4CFE-99B8-7C892ABF27C6}" type="sibTrans" cxnId="{84BB38F6-34EC-4AB8-BD6D-3F3523641CE4}">
      <dgm:prSet/>
      <dgm:spPr/>
      <dgm:t>
        <a:bodyPr/>
        <a:lstStyle/>
        <a:p>
          <a:endParaRPr lang="en-IN"/>
        </a:p>
      </dgm:t>
    </dgm:pt>
    <dgm:pt modelId="{F53FD51F-7614-4EC0-96B8-653651CBE399}">
      <dgm:prSet phldrT="[Text]"/>
      <dgm:spPr/>
      <dgm:t>
        <a:bodyPr/>
        <a:lstStyle/>
        <a:p>
          <a:r>
            <a:rPr lang="en-IN" dirty="0" smtClean="0"/>
            <a:t>Skin</a:t>
          </a:r>
          <a:endParaRPr lang="en-IN" dirty="0"/>
        </a:p>
      </dgm:t>
    </dgm:pt>
    <dgm:pt modelId="{17DC1143-5CBB-4334-8ED9-0F6617ED517D}" type="parTrans" cxnId="{FD0E2B18-B751-41E8-835B-58FF5E562383}">
      <dgm:prSet/>
      <dgm:spPr/>
      <dgm:t>
        <a:bodyPr/>
        <a:lstStyle/>
        <a:p>
          <a:endParaRPr lang="en-IN"/>
        </a:p>
      </dgm:t>
    </dgm:pt>
    <dgm:pt modelId="{7A68D737-7CF6-4827-AFFA-15A82994FB80}" type="sibTrans" cxnId="{FD0E2B18-B751-41E8-835B-58FF5E562383}">
      <dgm:prSet/>
      <dgm:spPr/>
      <dgm:t>
        <a:bodyPr/>
        <a:lstStyle/>
        <a:p>
          <a:endParaRPr lang="en-IN"/>
        </a:p>
      </dgm:t>
    </dgm:pt>
    <dgm:pt modelId="{39620B02-B5D3-4A91-9BE3-96B37FC478A6}" type="pres">
      <dgm:prSet presAssocID="{6A345712-C4DD-4EF4-A2FD-B1316DCAE298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n-IN"/>
        </a:p>
      </dgm:t>
    </dgm:pt>
    <dgm:pt modelId="{F33A9700-2259-4A11-979E-D14662186CD7}" type="pres">
      <dgm:prSet presAssocID="{DE1A0184-704A-4C9A-88AD-D113180BC613}" presName="centerShape" presStyleLbl="node0" presStyleIdx="0" presStyleCnt="1"/>
      <dgm:spPr/>
      <dgm:t>
        <a:bodyPr/>
        <a:lstStyle/>
        <a:p>
          <a:endParaRPr lang="en-IN"/>
        </a:p>
      </dgm:t>
    </dgm:pt>
    <dgm:pt modelId="{FFAD1AFA-767D-4103-B7A2-800FACB3C391}" type="pres">
      <dgm:prSet presAssocID="{1EC731F8-532E-4803-A3F4-427B70F1BF50}" presName="Name9" presStyleLbl="parChTrans1D2" presStyleIdx="0" presStyleCnt="4"/>
      <dgm:spPr/>
      <dgm:t>
        <a:bodyPr/>
        <a:lstStyle/>
        <a:p>
          <a:endParaRPr lang="en-IN"/>
        </a:p>
      </dgm:t>
    </dgm:pt>
    <dgm:pt modelId="{E5B1033D-B89D-446C-BFA7-EABA7659CC99}" type="pres">
      <dgm:prSet presAssocID="{1EC731F8-532E-4803-A3F4-427B70F1BF50}" presName="connTx" presStyleLbl="parChTrans1D2" presStyleIdx="0" presStyleCnt="4"/>
      <dgm:spPr/>
      <dgm:t>
        <a:bodyPr/>
        <a:lstStyle/>
        <a:p>
          <a:endParaRPr lang="en-IN"/>
        </a:p>
      </dgm:t>
    </dgm:pt>
    <dgm:pt modelId="{1B51334F-A3B5-4C37-BF21-4780C16A0A3B}" type="pres">
      <dgm:prSet presAssocID="{3877C1ED-8CB5-4275-A042-01941FBDD827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IN"/>
        </a:p>
      </dgm:t>
    </dgm:pt>
    <dgm:pt modelId="{B3316FF2-C800-4FE3-AC28-81DB3C0EDCA7}" type="pres">
      <dgm:prSet presAssocID="{CBD44DDD-341F-469E-8F09-B117FE77B627}" presName="Name9" presStyleLbl="parChTrans1D2" presStyleIdx="1" presStyleCnt="4"/>
      <dgm:spPr/>
      <dgm:t>
        <a:bodyPr/>
        <a:lstStyle/>
        <a:p>
          <a:endParaRPr lang="en-IN"/>
        </a:p>
      </dgm:t>
    </dgm:pt>
    <dgm:pt modelId="{CCDF174C-9E26-4C29-BD9E-D3C1A45CC1FC}" type="pres">
      <dgm:prSet presAssocID="{CBD44DDD-341F-469E-8F09-B117FE77B627}" presName="connTx" presStyleLbl="parChTrans1D2" presStyleIdx="1" presStyleCnt="4"/>
      <dgm:spPr/>
      <dgm:t>
        <a:bodyPr/>
        <a:lstStyle/>
        <a:p>
          <a:endParaRPr lang="en-IN"/>
        </a:p>
      </dgm:t>
    </dgm:pt>
    <dgm:pt modelId="{7D162CB5-76D9-4890-833E-459F6BAA76BB}" type="pres">
      <dgm:prSet presAssocID="{7FAE9383-1335-4562-B452-1CBE03BF74A8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IN"/>
        </a:p>
      </dgm:t>
    </dgm:pt>
    <dgm:pt modelId="{968EE9E0-C551-4E3E-BB58-DBE50C7E4CEC}" type="pres">
      <dgm:prSet presAssocID="{8CB0863D-2D98-4C61-8CA9-3328BC98CD4A}" presName="Name9" presStyleLbl="parChTrans1D2" presStyleIdx="2" presStyleCnt="4"/>
      <dgm:spPr/>
      <dgm:t>
        <a:bodyPr/>
        <a:lstStyle/>
        <a:p>
          <a:endParaRPr lang="en-IN"/>
        </a:p>
      </dgm:t>
    </dgm:pt>
    <dgm:pt modelId="{2477CD60-1ADF-4803-8ED3-86F06EF6F846}" type="pres">
      <dgm:prSet presAssocID="{8CB0863D-2D98-4C61-8CA9-3328BC98CD4A}" presName="connTx" presStyleLbl="parChTrans1D2" presStyleIdx="2" presStyleCnt="4"/>
      <dgm:spPr/>
      <dgm:t>
        <a:bodyPr/>
        <a:lstStyle/>
        <a:p>
          <a:endParaRPr lang="en-IN"/>
        </a:p>
      </dgm:t>
    </dgm:pt>
    <dgm:pt modelId="{CFFFD4D5-3B8B-456E-BD9D-72E33EF16511}" type="pres">
      <dgm:prSet presAssocID="{CF5DF400-9B8C-4322-A51E-CB334E3EAF08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IN"/>
        </a:p>
      </dgm:t>
    </dgm:pt>
    <dgm:pt modelId="{C71A65DA-34EF-43CE-BB55-38A4481D85A8}" type="pres">
      <dgm:prSet presAssocID="{17DC1143-5CBB-4334-8ED9-0F6617ED517D}" presName="Name9" presStyleLbl="parChTrans1D2" presStyleIdx="3" presStyleCnt="4"/>
      <dgm:spPr/>
      <dgm:t>
        <a:bodyPr/>
        <a:lstStyle/>
        <a:p>
          <a:endParaRPr lang="en-IN"/>
        </a:p>
      </dgm:t>
    </dgm:pt>
    <dgm:pt modelId="{24129CB7-7780-455B-8CC5-46D137415375}" type="pres">
      <dgm:prSet presAssocID="{17DC1143-5CBB-4334-8ED9-0F6617ED517D}" presName="connTx" presStyleLbl="parChTrans1D2" presStyleIdx="3" presStyleCnt="4"/>
      <dgm:spPr/>
      <dgm:t>
        <a:bodyPr/>
        <a:lstStyle/>
        <a:p>
          <a:endParaRPr lang="en-IN"/>
        </a:p>
      </dgm:t>
    </dgm:pt>
    <dgm:pt modelId="{CAB72CA3-D0E3-4AE8-A303-10F08AFDF345}" type="pres">
      <dgm:prSet presAssocID="{F53FD51F-7614-4EC0-96B8-653651CBE399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IN"/>
        </a:p>
      </dgm:t>
    </dgm:pt>
  </dgm:ptLst>
  <dgm:cxnLst>
    <dgm:cxn modelId="{349169E1-7EE2-42D1-B7BD-428128E64E29}" type="presOf" srcId="{CF5DF400-9B8C-4322-A51E-CB334E3EAF08}" destId="{CFFFD4D5-3B8B-456E-BD9D-72E33EF16511}" srcOrd="0" destOrd="0" presId="urn:microsoft.com/office/officeart/2005/8/layout/radial1"/>
    <dgm:cxn modelId="{BF2EF60F-9A34-4F55-B793-0C336AE92A96}" srcId="{DE1A0184-704A-4C9A-88AD-D113180BC613}" destId="{7FAE9383-1335-4562-B452-1CBE03BF74A8}" srcOrd="1" destOrd="0" parTransId="{CBD44DDD-341F-469E-8F09-B117FE77B627}" sibTransId="{ADEA93DA-8744-4FDB-9DA2-38DC1BC87EA5}"/>
    <dgm:cxn modelId="{6E2CBD20-0922-4128-A43C-EB5E29E51704}" type="presOf" srcId="{6A345712-C4DD-4EF4-A2FD-B1316DCAE298}" destId="{39620B02-B5D3-4A91-9BE3-96B37FC478A6}" srcOrd="0" destOrd="0" presId="urn:microsoft.com/office/officeart/2005/8/layout/radial1"/>
    <dgm:cxn modelId="{84BB38F6-34EC-4AB8-BD6D-3F3523641CE4}" srcId="{DE1A0184-704A-4C9A-88AD-D113180BC613}" destId="{CF5DF400-9B8C-4322-A51E-CB334E3EAF08}" srcOrd="2" destOrd="0" parTransId="{8CB0863D-2D98-4C61-8CA9-3328BC98CD4A}" sibTransId="{D445743F-1257-4CFE-99B8-7C892ABF27C6}"/>
    <dgm:cxn modelId="{860FC779-0D0B-4881-A1EF-B3CAD0F1D421}" type="presOf" srcId="{CBD44DDD-341F-469E-8F09-B117FE77B627}" destId="{CCDF174C-9E26-4C29-BD9E-D3C1A45CC1FC}" srcOrd="1" destOrd="0" presId="urn:microsoft.com/office/officeart/2005/8/layout/radial1"/>
    <dgm:cxn modelId="{8EAEA096-3EBC-40BE-98C8-AA3A22973AB7}" type="presOf" srcId="{8CB0863D-2D98-4C61-8CA9-3328BC98CD4A}" destId="{2477CD60-1ADF-4803-8ED3-86F06EF6F846}" srcOrd="1" destOrd="0" presId="urn:microsoft.com/office/officeart/2005/8/layout/radial1"/>
    <dgm:cxn modelId="{3FF234A3-5A57-40BE-8814-58D52A0FD99E}" type="presOf" srcId="{3877C1ED-8CB5-4275-A042-01941FBDD827}" destId="{1B51334F-A3B5-4C37-BF21-4780C16A0A3B}" srcOrd="0" destOrd="0" presId="urn:microsoft.com/office/officeart/2005/8/layout/radial1"/>
    <dgm:cxn modelId="{08DAF9CB-692D-4242-8F9D-85335FB6880E}" type="presOf" srcId="{F53FD51F-7614-4EC0-96B8-653651CBE399}" destId="{CAB72CA3-D0E3-4AE8-A303-10F08AFDF345}" srcOrd="0" destOrd="0" presId="urn:microsoft.com/office/officeart/2005/8/layout/radial1"/>
    <dgm:cxn modelId="{259108E1-4FB7-45D2-9789-3336582A7AED}" type="presOf" srcId="{DE1A0184-704A-4C9A-88AD-D113180BC613}" destId="{F33A9700-2259-4A11-979E-D14662186CD7}" srcOrd="0" destOrd="0" presId="urn:microsoft.com/office/officeart/2005/8/layout/radial1"/>
    <dgm:cxn modelId="{1F2EC493-711B-4334-90BC-E030FEC20509}" type="presOf" srcId="{8CB0863D-2D98-4C61-8CA9-3328BC98CD4A}" destId="{968EE9E0-C551-4E3E-BB58-DBE50C7E4CEC}" srcOrd="0" destOrd="0" presId="urn:microsoft.com/office/officeart/2005/8/layout/radial1"/>
    <dgm:cxn modelId="{ABC6CC5D-4715-4711-9745-CC3FAD5EB1FA}" type="presOf" srcId="{17DC1143-5CBB-4334-8ED9-0F6617ED517D}" destId="{24129CB7-7780-455B-8CC5-46D137415375}" srcOrd="1" destOrd="0" presId="urn:microsoft.com/office/officeart/2005/8/layout/radial1"/>
    <dgm:cxn modelId="{76682F41-58FE-49C7-8774-81BCDF154D7C}" type="presOf" srcId="{1EC731F8-532E-4803-A3F4-427B70F1BF50}" destId="{FFAD1AFA-767D-4103-B7A2-800FACB3C391}" srcOrd="0" destOrd="0" presId="urn:microsoft.com/office/officeart/2005/8/layout/radial1"/>
    <dgm:cxn modelId="{75843064-A205-4534-942B-A794155F40F9}" type="presOf" srcId="{1EC731F8-532E-4803-A3F4-427B70F1BF50}" destId="{E5B1033D-B89D-446C-BFA7-EABA7659CC99}" srcOrd="1" destOrd="0" presId="urn:microsoft.com/office/officeart/2005/8/layout/radial1"/>
    <dgm:cxn modelId="{BFB05E82-1DA2-4236-B8C0-0ACC80110429}" srcId="{6A345712-C4DD-4EF4-A2FD-B1316DCAE298}" destId="{DE1A0184-704A-4C9A-88AD-D113180BC613}" srcOrd="0" destOrd="0" parTransId="{7FF0B411-F008-4C97-9D96-E6D4338893FF}" sibTransId="{C3E61C82-F3EB-4672-B28C-2D8B862D8638}"/>
    <dgm:cxn modelId="{84CF94B5-BAB0-48CE-9EB8-2D42C4DF97E1}" type="presOf" srcId="{CBD44DDD-341F-469E-8F09-B117FE77B627}" destId="{B3316FF2-C800-4FE3-AC28-81DB3C0EDCA7}" srcOrd="0" destOrd="0" presId="urn:microsoft.com/office/officeart/2005/8/layout/radial1"/>
    <dgm:cxn modelId="{FD0E2B18-B751-41E8-835B-58FF5E562383}" srcId="{DE1A0184-704A-4C9A-88AD-D113180BC613}" destId="{F53FD51F-7614-4EC0-96B8-653651CBE399}" srcOrd="3" destOrd="0" parTransId="{17DC1143-5CBB-4334-8ED9-0F6617ED517D}" sibTransId="{7A68D737-7CF6-4827-AFFA-15A82994FB80}"/>
    <dgm:cxn modelId="{4FA7EB14-9BEE-4862-8A0C-E782D05C16FA}" type="presOf" srcId="{17DC1143-5CBB-4334-8ED9-0F6617ED517D}" destId="{C71A65DA-34EF-43CE-BB55-38A4481D85A8}" srcOrd="0" destOrd="0" presId="urn:microsoft.com/office/officeart/2005/8/layout/radial1"/>
    <dgm:cxn modelId="{25636FF5-205F-4749-AF85-C349FF986F70}" type="presOf" srcId="{7FAE9383-1335-4562-B452-1CBE03BF74A8}" destId="{7D162CB5-76D9-4890-833E-459F6BAA76BB}" srcOrd="0" destOrd="0" presId="urn:microsoft.com/office/officeart/2005/8/layout/radial1"/>
    <dgm:cxn modelId="{568C1CFA-FF42-4A7A-B057-EB3A3BFDA0FC}" srcId="{DE1A0184-704A-4C9A-88AD-D113180BC613}" destId="{3877C1ED-8CB5-4275-A042-01941FBDD827}" srcOrd="0" destOrd="0" parTransId="{1EC731F8-532E-4803-A3F4-427B70F1BF50}" sibTransId="{EC6BB23C-DFB5-4C19-90D6-BC7A3A33A73D}"/>
    <dgm:cxn modelId="{059FC3F9-A756-48D6-9477-BD6B334D043A}" type="presParOf" srcId="{39620B02-B5D3-4A91-9BE3-96B37FC478A6}" destId="{F33A9700-2259-4A11-979E-D14662186CD7}" srcOrd="0" destOrd="0" presId="urn:microsoft.com/office/officeart/2005/8/layout/radial1"/>
    <dgm:cxn modelId="{AE9A3BEF-C6BE-4867-B16C-54B13E89FCBA}" type="presParOf" srcId="{39620B02-B5D3-4A91-9BE3-96B37FC478A6}" destId="{FFAD1AFA-767D-4103-B7A2-800FACB3C391}" srcOrd="1" destOrd="0" presId="urn:microsoft.com/office/officeart/2005/8/layout/radial1"/>
    <dgm:cxn modelId="{0FB2E870-BA4A-485A-9323-F6C9F1DBCF63}" type="presParOf" srcId="{FFAD1AFA-767D-4103-B7A2-800FACB3C391}" destId="{E5B1033D-B89D-446C-BFA7-EABA7659CC99}" srcOrd="0" destOrd="0" presId="urn:microsoft.com/office/officeart/2005/8/layout/radial1"/>
    <dgm:cxn modelId="{DF8797CF-A1CF-4AF0-B79E-B5EE02A2D659}" type="presParOf" srcId="{39620B02-B5D3-4A91-9BE3-96B37FC478A6}" destId="{1B51334F-A3B5-4C37-BF21-4780C16A0A3B}" srcOrd="2" destOrd="0" presId="urn:microsoft.com/office/officeart/2005/8/layout/radial1"/>
    <dgm:cxn modelId="{3829C24A-6002-4111-AA7B-E7B91E328BB0}" type="presParOf" srcId="{39620B02-B5D3-4A91-9BE3-96B37FC478A6}" destId="{B3316FF2-C800-4FE3-AC28-81DB3C0EDCA7}" srcOrd="3" destOrd="0" presId="urn:microsoft.com/office/officeart/2005/8/layout/radial1"/>
    <dgm:cxn modelId="{C3181CFC-8AF4-4B61-84B3-465B7A0F03F8}" type="presParOf" srcId="{B3316FF2-C800-4FE3-AC28-81DB3C0EDCA7}" destId="{CCDF174C-9E26-4C29-BD9E-D3C1A45CC1FC}" srcOrd="0" destOrd="0" presId="urn:microsoft.com/office/officeart/2005/8/layout/radial1"/>
    <dgm:cxn modelId="{C23C413E-F929-440F-9D54-AFB69AE7F10E}" type="presParOf" srcId="{39620B02-B5D3-4A91-9BE3-96B37FC478A6}" destId="{7D162CB5-76D9-4890-833E-459F6BAA76BB}" srcOrd="4" destOrd="0" presId="urn:microsoft.com/office/officeart/2005/8/layout/radial1"/>
    <dgm:cxn modelId="{7FC87A55-962F-49ED-BA1E-8472081D05F4}" type="presParOf" srcId="{39620B02-B5D3-4A91-9BE3-96B37FC478A6}" destId="{968EE9E0-C551-4E3E-BB58-DBE50C7E4CEC}" srcOrd="5" destOrd="0" presId="urn:microsoft.com/office/officeart/2005/8/layout/radial1"/>
    <dgm:cxn modelId="{F57960EF-C8BB-402A-9E45-8374E60FB482}" type="presParOf" srcId="{968EE9E0-C551-4E3E-BB58-DBE50C7E4CEC}" destId="{2477CD60-1ADF-4803-8ED3-86F06EF6F846}" srcOrd="0" destOrd="0" presId="urn:microsoft.com/office/officeart/2005/8/layout/radial1"/>
    <dgm:cxn modelId="{5CE9E344-6A72-4A9A-826B-41B8C7FDCCBA}" type="presParOf" srcId="{39620B02-B5D3-4A91-9BE3-96B37FC478A6}" destId="{CFFFD4D5-3B8B-456E-BD9D-72E33EF16511}" srcOrd="6" destOrd="0" presId="urn:microsoft.com/office/officeart/2005/8/layout/radial1"/>
    <dgm:cxn modelId="{1935CEBF-7A26-4828-B7DD-F640D335896A}" type="presParOf" srcId="{39620B02-B5D3-4A91-9BE3-96B37FC478A6}" destId="{C71A65DA-34EF-43CE-BB55-38A4481D85A8}" srcOrd="7" destOrd="0" presId="urn:microsoft.com/office/officeart/2005/8/layout/radial1"/>
    <dgm:cxn modelId="{7BE47132-0FB4-4229-8716-7B8B5FA04643}" type="presParOf" srcId="{C71A65DA-34EF-43CE-BB55-38A4481D85A8}" destId="{24129CB7-7780-455B-8CC5-46D137415375}" srcOrd="0" destOrd="0" presId="urn:microsoft.com/office/officeart/2005/8/layout/radial1"/>
    <dgm:cxn modelId="{74CBBD81-2CD0-46E7-95E4-18C7DC8BE93D}" type="presParOf" srcId="{39620B02-B5D3-4A91-9BE3-96B37FC478A6}" destId="{CAB72CA3-D0E3-4AE8-A303-10F08AFDF345}" srcOrd="8" destOrd="0" presId="urn:microsoft.com/office/officeart/2005/8/layout/radial1"/>
  </dgm:cxnLst>
  <dgm:bg/>
  <dgm:whole/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6EC187ED-9512-464C-A1ED-2BB3FFD023F0}" type="doc">
      <dgm:prSet loTypeId="urn:microsoft.com/office/officeart/2005/8/layout/cycle7" loCatId="cycle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IN"/>
        </a:p>
      </dgm:t>
    </dgm:pt>
    <dgm:pt modelId="{A28CE86E-A28C-4021-8013-B04A3118B1DC}">
      <dgm:prSet phldrT="[Text]"/>
      <dgm:spPr/>
      <dgm:t>
        <a:bodyPr/>
        <a:lstStyle/>
        <a:p>
          <a:r>
            <a:rPr lang="en-IN" dirty="0" smtClean="0"/>
            <a:t>Modelling</a:t>
          </a:r>
          <a:endParaRPr lang="en-IN" dirty="0"/>
        </a:p>
      </dgm:t>
    </dgm:pt>
    <dgm:pt modelId="{9CC5D886-1BD6-454C-ACEB-1820C926B11A}" type="parTrans" cxnId="{505632F6-4805-4D85-AF1D-20EC6D68F507}">
      <dgm:prSet/>
      <dgm:spPr/>
      <dgm:t>
        <a:bodyPr/>
        <a:lstStyle/>
        <a:p>
          <a:endParaRPr lang="en-IN"/>
        </a:p>
      </dgm:t>
    </dgm:pt>
    <dgm:pt modelId="{6901AE5E-9CED-4086-89AA-FBB2F6FBAB0E}" type="sibTrans" cxnId="{505632F6-4805-4D85-AF1D-20EC6D68F507}">
      <dgm:prSet/>
      <dgm:spPr/>
      <dgm:t>
        <a:bodyPr/>
        <a:lstStyle/>
        <a:p>
          <a:endParaRPr lang="en-IN"/>
        </a:p>
      </dgm:t>
    </dgm:pt>
    <dgm:pt modelId="{74AA46F4-9E9E-42E7-A99E-7BAF9B81E4EE}">
      <dgm:prSet phldrT="[Text]"/>
      <dgm:spPr/>
      <dgm:t>
        <a:bodyPr/>
        <a:lstStyle/>
        <a:p>
          <a:r>
            <a:rPr lang="en-IN" dirty="0" smtClean="0"/>
            <a:t>Analysis</a:t>
          </a:r>
          <a:endParaRPr lang="en-IN" dirty="0"/>
        </a:p>
      </dgm:t>
    </dgm:pt>
    <dgm:pt modelId="{78BDDF42-AF85-4470-A5C4-DA9E7AE7C176}" type="parTrans" cxnId="{F12738A8-D8F7-4759-843B-9A756BA2274B}">
      <dgm:prSet/>
      <dgm:spPr/>
      <dgm:t>
        <a:bodyPr/>
        <a:lstStyle/>
        <a:p>
          <a:endParaRPr lang="en-IN"/>
        </a:p>
      </dgm:t>
    </dgm:pt>
    <dgm:pt modelId="{F81583FD-D498-4426-9E66-BD3D1CABC68B}" type="sibTrans" cxnId="{F12738A8-D8F7-4759-843B-9A756BA2274B}">
      <dgm:prSet/>
      <dgm:spPr/>
      <dgm:t>
        <a:bodyPr/>
        <a:lstStyle/>
        <a:p>
          <a:endParaRPr lang="en-IN"/>
        </a:p>
      </dgm:t>
    </dgm:pt>
    <dgm:pt modelId="{CE3889C1-6C9C-413B-8E9B-689A99027C6F}">
      <dgm:prSet phldrT="[Text]"/>
      <dgm:spPr/>
      <dgm:t>
        <a:bodyPr/>
        <a:lstStyle/>
        <a:p>
          <a:r>
            <a:rPr lang="en-IN" dirty="0" smtClean="0"/>
            <a:t>Design</a:t>
          </a:r>
          <a:endParaRPr lang="en-IN" dirty="0"/>
        </a:p>
      </dgm:t>
    </dgm:pt>
    <dgm:pt modelId="{070E5735-5325-4162-B369-E610AD7CEAE7}" type="parTrans" cxnId="{F7E6583E-CE71-4F8A-93DC-2FCEBA5430B5}">
      <dgm:prSet/>
      <dgm:spPr/>
      <dgm:t>
        <a:bodyPr/>
        <a:lstStyle/>
        <a:p>
          <a:endParaRPr lang="en-IN"/>
        </a:p>
      </dgm:t>
    </dgm:pt>
    <dgm:pt modelId="{C3A4A33B-53C0-4878-8410-3CB82F17504C}" type="sibTrans" cxnId="{F7E6583E-CE71-4F8A-93DC-2FCEBA5430B5}">
      <dgm:prSet/>
      <dgm:spPr/>
      <dgm:t>
        <a:bodyPr/>
        <a:lstStyle/>
        <a:p>
          <a:endParaRPr lang="en-IN"/>
        </a:p>
      </dgm:t>
    </dgm:pt>
    <dgm:pt modelId="{527EF05C-8D24-4568-B511-2E44F0D50E1D}" type="pres">
      <dgm:prSet presAssocID="{6EC187ED-9512-464C-A1ED-2BB3FFD023F0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IN"/>
        </a:p>
      </dgm:t>
    </dgm:pt>
    <dgm:pt modelId="{B6A459C1-2918-40BD-8710-650E2C1199BE}" type="pres">
      <dgm:prSet presAssocID="{A28CE86E-A28C-4021-8013-B04A3118B1DC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IN"/>
        </a:p>
      </dgm:t>
    </dgm:pt>
    <dgm:pt modelId="{9698D7DC-3226-4C0B-A1D5-765E1B4E0104}" type="pres">
      <dgm:prSet presAssocID="{6901AE5E-9CED-4086-89AA-FBB2F6FBAB0E}" presName="sibTrans" presStyleLbl="sibTrans2D1" presStyleIdx="0" presStyleCnt="3"/>
      <dgm:spPr/>
      <dgm:t>
        <a:bodyPr/>
        <a:lstStyle/>
        <a:p>
          <a:endParaRPr lang="en-IN"/>
        </a:p>
      </dgm:t>
    </dgm:pt>
    <dgm:pt modelId="{87818747-6501-4C86-B8F0-52EFFFA6D903}" type="pres">
      <dgm:prSet presAssocID="{6901AE5E-9CED-4086-89AA-FBB2F6FBAB0E}" presName="connectorText" presStyleLbl="sibTrans2D1" presStyleIdx="0" presStyleCnt="3"/>
      <dgm:spPr/>
      <dgm:t>
        <a:bodyPr/>
        <a:lstStyle/>
        <a:p>
          <a:endParaRPr lang="en-IN"/>
        </a:p>
      </dgm:t>
    </dgm:pt>
    <dgm:pt modelId="{BA664F21-D57A-470E-B735-A10BB95416AE}" type="pres">
      <dgm:prSet presAssocID="{74AA46F4-9E9E-42E7-A99E-7BAF9B81E4EE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IN"/>
        </a:p>
      </dgm:t>
    </dgm:pt>
    <dgm:pt modelId="{6C1F6BB1-CEAD-4B76-BE12-C886378C8B0F}" type="pres">
      <dgm:prSet presAssocID="{F81583FD-D498-4426-9E66-BD3D1CABC68B}" presName="sibTrans" presStyleLbl="sibTrans2D1" presStyleIdx="1" presStyleCnt="3"/>
      <dgm:spPr/>
      <dgm:t>
        <a:bodyPr/>
        <a:lstStyle/>
        <a:p>
          <a:endParaRPr lang="en-IN"/>
        </a:p>
      </dgm:t>
    </dgm:pt>
    <dgm:pt modelId="{5775A77F-BDFE-4793-BE15-312A682CF173}" type="pres">
      <dgm:prSet presAssocID="{F81583FD-D498-4426-9E66-BD3D1CABC68B}" presName="connectorText" presStyleLbl="sibTrans2D1" presStyleIdx="1" presStyleCnt="3"/>
      <dgm:spPr/>
      <dgm:t>
        <a:bodyPr/>
        <a:lstStyle/>
        <a:p>
          <a:endParaRPr lang="en-IN"/>
        </a:p>
      </dgm:t>
    </dgm:pt>
    <dgm:pt modelId="{FC1DDCC6-D97A-4A1C-8B8E-ABBB29B527EC}" type="pres">
      <dgm:prSet presAssocID="{CE3889C1-6C9C-413B-8E9B-689A99027C6F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IN"/>
        </a:p>
      </dgm:t>
    </dgm:pt>
    <dgm:pt modelId="{48D31373-74C5-4F54-942A-E2A9F0BE3A99}" type="pres">
      <dgm:prSet presAssocID="{C3A4A33B-53C0-4878-8410-3CB82F17504C}" presName="sibTrans" presStyleLbl="sibTrans2D1" presStyleIdx="2" presStyleCnt="3"/>
      <dgm:spPr/>
      <dgm:t>
        <a:bodyPr/>
        <a:lstStyle/>
        <a:p>
          <a:endParaRPr lang="en-IN"/>
        </a:p>
      </dgm:t>
    </dgm:pt>
    <dgm:pt modelId="{8BA58D8D-3370-4E83-8041-1067F938C101}" type="pres">
      <dgm:prSet presAssocID="{C3A4A33B-53C0-4878-8410-3CB82F17504C}" presName="connectorText" presStyleLbl="sibTrans2D1" presStyleIdx="2" presStyleCnt="3"/>
      <dgm:spPr/>
      <dgm:t>
        <a:bodyPr/>
        <a:lstStyle/>
        <a:p>
          <a:endParaRPr lang="en-IN"/>
        </a:p>
      </dgm:t>
    </dgm:pt>
  </dgm:ptLst>
  <dgm:cxnLst>
    <dgm:cxn modelId="{A5D7C3BF-4083-449A-9270-CA872350E177}" type="presOf" srcId="{6901AE5E-9CED-4086-89AA-FBB2F6FBAB0E}" destId="{87818747-6501-4C86-B8F0-52EFFFA6D903}" srcOrd="1" destOrd="0" presId="urn:microsoft.com/office/officeart/2005/8/layout/cycle7"/>
    <dgm:cxn modelId="{6D4391C2-0251-4B55-A267-502BFCC0EDD1}" type="presOf" srcId="{F81583FD-D498-4426-9E66-BD3D1CABC68B}" destId="{5775A77F-BDFE-4793-BE15-312A682CF173}" srcOrd="1" destOrd="0" presId="urn:microsoft.com/office/officeart/2005/8/layout/cycle7"/>
    <dgm:cxn modelId="{505632F6-4805-4D85-AF1D-20EC6D68F507}" srcId="{6EC187ED-9512-464C-A1ED-2BB3FFD023F0}" destId="{A28CE86E-A28C-4021-8013-B04A3118B1DC}" srcOrd="0" destOrd="0" parTransId="{9CC5D886-1BD6-454C-ACEB-1820C926B11A}" sibTransId="{6901AE5E-9CED-4086-89AA-FBB2F6FBAB0E}"/>
    <dgm:cxn modelId="{BE225538-0B50-4514-B93F-C78EB32FA2CE}" type="presOf" srcId="{6EC187ED-9512-464C-A1ED-2BB3FFD023F0}" destId="{527EF05C-8D24-4568-B511-2E44F0D50E1D}" srcOrd="0" destOrd="0" presId="urn:microsoft.com/office/officeart/2005/8/layout/cycle7"/>
    <dgm:cxn modelId="{5B00E54B-5E0A-4DFB-BA94-DFE34E85E87B}" type="presOf" srcId="{C3A4A33B-53C0-4878-8410-3CB82F17504C}" destId="{8BA58D8D-3370-4E83-8041-1067F938C101}" srcOrd="1" destOrd="0" presId="urn:microsoft.com/office/officeart/2005/8/layout/cycle7"/>
    <dgm:cxn modelId="{F7E6583E-CE71-4F8A-93DC-2FCEBA5430B5}" srcId="{6EC187ED-9512-464C-A1ED-2BB3FFD023F0}" destId="{CE3889C1-6C9C-413B-8E9B-689A99027C6F}" srcOrd="2" destOrd="0" parTransId="{070E5735-5325-4162-B369-E610AD7CEAE7}" sibTransId="{C3A4A33B-53C0-4878-8410-3CB82F17504C}"/>
    <dgm:cxn modelId="{1D9FC586-2748-47FE-98A7-D43850B5A840}" type="presOf" srcId="{C3A4A33B-53C0-4878-8410-3CB82F17504C}" destId="{48D31373-74C5-4F54-942A-E2A9F0BE3A99}" srcOrd="0" destOrd="0" presId="urn:microsoft.com/office/officeart/2005/8/layout/cycle7"/>
    <dgm:cxn modelId="{1C058C33-D228-4402-A450-DFBD8D4A1C7E}" type="presOf" srcId="{CE3889C1-6C9C-413B-8E9B-689A99027C6F}" destId="{FC1DDCC6-D97A-4A1C-8B8E-ABBB29B527EC}" srcOrd="0" destOrd="0" presId="urn:microsoft.com/office/officeart/2005/8/layout/cycle7"/>
    <dgm:cxn modelId="{3D647163-4333-47CE-90C7-0EBD81D8A9B6}" type="presOf" srcId="{74AA46F4-9E9E-42E7-A99E-7BAF9B81E4EE}" destId="{BA664F21-D57A-470E-B735-A10BB95416AE}" srcOrd="0" destOrd="0" presId="urn:microsoft.com/office/officeart/2005/8/layout/cycle7"/>
    <dgm:cxn modelId="{151F73F4-185E-46A0-9481-A08FD74031A9}" type="presOf" srcId="{6901AE5E-9CED-4086-89AA-FBB2F6FBAB0E}" destId="{9698D7DC-3226-4C0B-A1D5-765E1B4E0104}" srcOrd="0" destOrd="0" presId="urn:microsoft.com/office/officeart/2005/8/layout/cycle7"/>
    <dgm:cxn modelId="{AF6FA304-1B14-49B5-8D18-EB34487D6772}" type="presOf" srcId="{A28CE86E-A28C-4021-8013-B04A3118B1DC}" destId="{B6A459C1-2918-40BD-8710-650E2C1199BE}" srcOrd="0" destOrd="0" presId="urn:microsoft.com/office/officeart/2005/8/layout/cycle7"/>
    <dgm:cxn modelId="{59267900-FF5A-47FB-91DF-33D54C2F3C89}" type="presOf" srcId="{F81583FD-D498-4426-9E66-BD3D1CABC68B}" destId="{6C1F6BB1-CEAD-4B76-BE12-C886378C8B0F}" srcOrd="0" destOrd="0" presId="urn:microsoft.com/office/officeart/2005/8/layout/cycle7"/>
    <dgm:cxn modelId="{F12738A8-D8F7-4759-843B-9A756BA2274B}" srcId="{6EC187ED-9512-464C-A1ED-2BB3FFD023F0}" destId="{74AA46F4-9E9E-42E7-A99E-7BAF9B81E4EE}" srcOrd="1" destOrd="0" parTransId="{78BDDF42-AF85-4470-A5C4-DA9E7AE7C176}" sibTransId="{F81583FD-D498-4426-9E66-BD3D1CABC68B}"/>
    <dgm:cxn modelId="{84356AC8-59DE-47F4-B10C-16721D06DE93}" type="presParOf" srcId="{527EF05C-8D24-4568-B511-2E44F0D50E1D}" destId="{B6A459C1-2918-40BD-8710-650E2C1199BE}" srcOrd="0" destOrd="0" presId="urn:microsoft.com/office/officeart/2005/8/layout/cycle7"/>
    <dgm:cxn modelId="{51386FDD-F887-4FC7-9E0F-8D2F8BA94763}" type="presParOf" srcId="{527EF05C-8D24-4568-B511-2E44F0D50E1D}" destId="{9698D7DC-3226-4C0B-A1D5-765E1B4E0104}" srcOrd="1" destOrd="0" presId="urn:microsoft.com/office/officeart/2005/8/layout/cycle7"/>
    <dgm:cxn modelId="{628388C0-490A-47E9-A6E5-919303D84858}" type="presParOf" srcId="{9698D7DC-3226-4C0B-A1D5-765E1B4E0104}" destId="{87818747-6501-4C86-B8F0-52EFFFA6D903}" srcOrd="0" destOrd="0" presId="urn:microsoft.com/office/officeart/2005/8/layout/cycle7"/>
    <dgm:cxn modelId="{BBF85A86-F14D-4369-978A-5D82415698D7}" type="presParOf" srcId="{527EF05C-8D24-4568-B511-2E44F0D50E1D}" destId="{BA664F21-D57A-470E-B735-A10BB95416AE}" srcOrd="2" destOrd="0" presId="urn:microsoft.com/office/officeart/2005/8/layout/cycle7"/>
    <dgm:cxn modelId="{65E2FDDA-2BAC-4CFB-91E9-C611C3B5099D}" type="presParOf" srcId="{527EF05C-8D24-4568-B511-2E44F0D50E1D}" destId="{6C1F6BB1-CEAD-4B76-BE12-C886378C8B0F}" srcOrd="3" destOrd="0" presId="urn:microsoft.com/office/officeart/2005/8/layout/cycle7"/>
    <dgm:cxn modelId="{E5CD2DED-5C3F-4BA6-BB0C-61C9AD253299}" type="presParOf" srcId="{6C1F6BB1-CEAD-4B76-BE12-C886378C8B0F}" destId="{5775A77F-BDFE-4793-BE15-312A682CF173}" srcOrd="0" destOrd="0" presId="urn:microsoft.com/office/officeart/2005/8/layout/cycle7"/>
    <dgm:cxn modelId="{DA5601FF-8E61-4301-A796-089EB4416B02}" type="presParOf" srcId="{527EF05C-8D24-4568-B511-2E44F0D50E1D}" destId="{FC1DDCC6-D97A-4A1C-8B8E-ABBB29B527EC}" srcOrd="4" destOrd="0" presId="urn:microsoft.com/office/officeart/2005/8/layout/cycle7"/>
    <dgm:cxn modelId="{0498E3C6-D5ED-4B8C-9621-468D3BEE85BF}" type="presParOf" srcId="{527EF05C-8D24-4568-B511-2E44F0D50E1D}" destId="{48D31373-74C5-4F54-942A-E2A9F0BE3A99}" srcOrd="5" destOrd="0" presId="urn:microsoft.com/office/officeart/2005/8/layout/cycle7"/>
    <dgm:cxn modelId="{BD6B1A6C-46E6-4F81-84B6-BA09DC52C183}" type="presParOf" srcId="{48D31373-74C5-4F54-942A-E2A9F0BE3A99}" destId="{8BA58D8D-3370-4E83-8041-1067F938C101}" srcOrd="0" destOrd="0" presId="urn:microsoft.com/office/officeart/2005/8/layout/cycle7"/>
  </dgm:cxnLst>
  <dgm:bg/>
  <dgm:whole/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E2871727-1C29-4239-B775-CEBFC50001C2}" type="doc">
      <dgm:prSet loTypeId="urn:microsoft.com/office/officeart/2005/8/layout/process1" loCatId="process" qsTypeId="urn:microsoft.com/office/officeart/2005/8/quickstyle/simple1" qsCatId="simple" csTypeId="urn:microsoft.com/office/officeart/2005/8/colors/colorful2" csCatId="colorful" phldr="1"/>
      <dgm:spPr/>
    </dgm:pt>
    <dgm:pt modelId="{2497F936-0AEB-47FD-87F9-0BCDFDFCCCE8}">
      <dgm:prSet phldrT="[Text]"/>
      <dgm:spPr/>
      <dgm:t>
        <a:bodyPr/>
        <a:lstStyle/>
        <a:p>
          <a:r>
            <a:rPr lang="en-IN" dirty="0" smtClean="0"/>
            <a:t>Input Energy</a:t>
          </a:r>
          <a:endParaRPr lang="en-IN" dirty="0"/>
        </a:p>
      </dgm:t>
    </dgm:pt>
    <dgm:pt modelId="{144C4D3C-9385-487D-8BFA-151D5B238112}" type="parTrans" cxnId="{43F09DC9-E6B5-4809-B983-42AB3276207B}">
      <dgm:prSet/>
      <dgm:spPr/>
      <dgm:t>
        <a:bodyPr/>
        <a:lstStyle/>
        <a:p>
          <a:endParaRPr lang="en-IN"/>
        </a:p>
      </dgm:t>
    </dgm:pt>
    <dgm:pt modelId="{6F365FA0-6E8C-410C-971E-C777A4F08161}" type="sibTrans" cxnId="{43F09DC9-E6B5-4809-B983-42AB3276207B}">
      <dgm:prSet/>
      <dgm:spPr/>
      <dgm:t>
        <a:bodyPr/>
        <a:lstStyle/>
        <a:p>
          <a:endParaRPr lang="en-IN"/>
        </a:p>
      </dgm:t>
    </dgm:pt>
    <dgm:pt modelId="{505AB692-31DF-4B4E-8B07-E14A24C6049A}">
      <dgm:prSet phldrT="[Text]"/>
      <dgm:spPr/>
      <dgm:t>
        <a:bodyPr/>
        <a:lstStyle/>
        <a:p>
          <a:r>
            <a:rPr lang="en-IN" dirty="0" smtClean="0"/>
            <a:t>Electrical Equipment</a:t>
          </a:r>
          <a:endParaRPr lang="en-IN" dirty="0"/>
        </a:p>
      </dgm:t>
    </dgm:pt>
    <dgm:pt modelId="{EB2D27D7-5AC8-43C6-B6EA-3CEAD766A2D0}" type="parTrans" cxnId="{356D2B2D-A19B-4FE3-B383-9EA2170130D2}">
      <dgm:prSet/>
      <dgm:spPr/>
      <dgm:t>
        <a:bodyPr/>
        <a:lstStyle/>
        <a:p>
          <a:endParaRPr lang="en-IN"/>
        </a:p>
      </dgm:t>
    </dgm:pt>
    <dgm:pt modelId="{0338B03B-D99B-4192-A1BB-2DA0064CEF47}" type="sibTrans" cxnId="{356D2B2D-A19B-4FE3-B383-9EA2170130D2}">
      <dgm:prSet/>
      <dgm:spPr/>
      <dgm:t>
        <a:bodyPr/>
        <a:lstStyle/>
        <a:p>
          <a:endParaRPr lang="en-IN"/>
        </a:p>
      </dgm:t>
    </dgm:pt>
    <dgm:pt modelId="{ADD54634-3C05-47D1-8E15-A06507CE5DDA}">
      <dgm:prSet phldrT="[Text]"/>
      <dgm:spPr/>
      <dgm:t>
        <a:bodyPr/>
        <a:lstStyle/>
        <a:p>
          <a:r>
            <a:rPr lang="en-IN" dirty="0" smtClean="0"/>
            <a:t>Output Energy</a:t>
          </a:r>
          <a:endParaRPr lang="en-IN" dirty="0"/>
        </a:p>
      </dgm:t>
    </dgm:pt>
    <dgm:pt modelId="{DDE4E549-A2A1-4C97-A7BD-92E34149D6A3}" type="parTrans" cxnId="{06C8E90C-0CF1-4DA2-983F-85EAADD981A0}">
      <dgm:prSet/>
      <dgm:spPr/>
      <dgm:t>
        <a:bodyPr/>
        <a:lstStyle/>
        <a:p>
          <a:endParaRPr lang="en-IN"/>
        </a:p>
      </dgm:t>
    </dgm:pt>
    <dgm:pt modelId="{E2FF7319-27B3-465F-A9F0-1A5E9693CD1E}" type="sibTrans" cxnId="{06C8E90C-0CF1-4DA2-983F-85EAADD981A0}">
      <dgm:prSet/>
      <dgm:spPr/>
      <dgm:t>
        <a:bodyPr/>
        <a:lstStyle/>
        <a:p>
          <a:endParaRPr lang="en-IN"/>
        </a:p>
      </dgm:t>
    </dgm:pt>
    <dgm:pt modelId="{FC913A64-A484-43C9-98C7-15546734E22E}" type="pres">
      <dgm:prSet presAssocID="{E2871727-1C29-4239-B775-CEBFC50001C2}" presName="Name0" presStyleCnt="0">
        <dgm:presLayoutVars>
          <dgm:dir/>
          <dgm:resizeHandles val="exact"/>
        </dgm:presLayoutVars>
      </dgm:prSet>
      <dgm:spPr/>
    </dgm:pt>
    <dgm:pt modelId="{7B147BF9-E566-439D-9B70-80AFD6D59E59}" type="pres">
      <dgm:prSet presAssocID="{2497F936-0AEB-47FD-87F9-0BCDFDFCCCE8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IN"/>
        </a:p>
      </dgm:t>
    </dgm:pt>
    <dgm:pt modelId="{F9E18305-5444-4F9F-B87B-9992619E4946}" type="pres">
      <dgm:prSet presAssocID="{6F365FA0-6E8C-410C-971E-C777A4F08161}" presName="sibTrans" presStyleLbl="sibTrans2D1" presStyleIdx="0" presStyleCnt="2"/>
      <dgm:spPr/>
      <dgm:t>
        <a:bodyPr/>
        <a:lstStyle/>
        <a:p>
          <a:endParaRPr lang="en-IN"/>
        </a:p>
      </dgm:t>
    </dgm:pt>
    <dgm:pt modelId="{7CA9A732-C4AC-4DB7-9A51-C49D5065E42D}" type="pres">
      <dgm:prSet presAssocID="{6F365FA0-6E8C-410C-971E-C777A4F08161}" presName="connectorText" presStyleLbl="sibTrans2D1" presStyleIdx="0" presStyleCnt="2"/>
      <dgm:spPr/>
      <dgm:t>
        <a:bodyPr/>
        <a:lstStyle/>
        <a:p>
          <a:endParaRPr lang="en-IN"/>
        </a:p>
      </dgm:t>
    </dgm:pt>
    <dgm:pt modelId="{735F4076-AFFA-413A-AE86-7CFE6E4690E0}" type="pres">
      <dgm:prSet presAssocID="{505AB692-31DF-4B4E-8B07-E14A24C6049A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IN"/>
        </a:p>
      </dgm:t>
    </dgm:pt>
    <dgm:pt modelId="{B0252E1F-1C36-45C3-B434-2BA6060071D4}" type="pres">
      <dgm:prSet presAssocID="{0338B03B-D99B-4192-A1BB-2DA0064CEF47}" presName="sibTrans" presStyleLbl="sibTrans2D1" presStyleIdx="1" presStyleCnt="2"/>
      <dgm:spPr/>
      <dgm:t>
        <a:bodyPr/>
        <a:lstStyle/>
        <a:p>
          <a:endParaRPr lang="en-IN"/>
        </a:p>
      </dgm:t>
    </dgm:pt>
    <dgm:pt modelId="{441960F4-9089-4873-907F-45B0291F8E3E}" type="pres">
      <dgm:prSet presAssocID="{0338B03B-D99B-4192-A1BB-2DA0064CEF47}" presName="connectorText" presStyleLbl="sibTrans2D1" presStyleIdx="1" presStyleCnt="2"/>
      <dgm:spPr/>
      <dgm:t>
        <a:bodyPr/>
        <a:lstStyle/>
        <a:p>
          <a:endParaRPr lang="en-IN"/>
        </a:p>
      </dgm:t>
    </dgm:pt>
    <dgm:pt modelId="{F0F53245-4322-4D87-8C33-8FD1BFA2F080}" type="pres">
      <dgm:prSet presAssocID="{ADD54634-3C05-47D1-8E15-A06507CE5DDA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IN"/>
        </a:p>
      </dgm:t>
    </dgm:pt>
  </dgm:ptLst>
  <dgm:cxnLst>
    <dgm:cxn modelId="{F48BE4F0-08BA-4D7E-BFE5-D37B913B183F}" type="presOf" srcId="{0338B03B-D99B-4192-A1BB-2DA0064CEF47}" destId="{441960F4-9089-4873-907F-45B0291F8E3E}" srcOrd="1" destOrd="0" presId="urn:microsoft.com/office/officeart/2005/8/layout/process1"/>
    <dgm:cxn modelId="{048CFCB3-66D5-4151-900F-DF6B29CFA1D6}" type="presOf" srcId="{505AB692-31DF-4B4E-8B07-E14A24C6049A}" destId="{735F4076-AFFA-413A-AE86-7CFE6E4690E0}" srcOrd="0" destOrd="0" presId="urn:microsoft.com/office/officeart/2005/8/layout/process1"/>
    <dgm:cxn modelId="{361BE677-733D-4EA4-AE74-75C3585C018D}" type="presOf" srcId="{2497F936-0AEB-47FD-87F9-0BCDFDFCCCE8}" destId="{7B147BF9-E566-439D-9B70-80AFD6D59E59}" srcOrd="0" destOrd="0" presId="urn:microsoft.com/office/officeart/2005/8/layout/process1"/>
    <dgm:cxn modelId="{6AAAD916-C985-486B-98F4-A4F4EFCE11E3}" type="presOf" srcId="{6F365FA0-6E8C-410C-971E-C777A4F08161}" destId="{F9E18305-5444-4F9F-B87B-9992619E4946}" srcOrd="0" destOrd="0" presId="urn:microsoft.com/office/officeart/2005/8/layout/process1"/>
    <dgm:cxn modelId="{06C8E90C-0CF1-4DA2-983F-85EAADD981A0}" srcId="{E2871727-1C29-4239-B775-CEBFC50001C2}" destId="{ADD54634-3C05-47D1-8E15-A06507CE5DDA}" srcOrd="2" destOrd="0" parTransId="{DDE4E549-A2A1-4C97-A7BD-92E34149D6A3}" sibTransId="{E2FF7319-27B3-465F-A9F0-1A5E9693CD1E}"/>
    <dgm:cxn modelId="{789C8A22-2C59-49D8-9A0C-742E813B8A02}" type="presOf" srcId="{ADD54634-3C05-47D1-8E15-A06507CE5DDA}" destId="{F0F53245-4322-4D87-8C33-8FD1BFA2F080}" srcOrd="0" destOrd="0" presId="urn:microsoft.com/office/officeart/2005/8/layout/process1"/>
    <dgm:cxn modelId="{356D2B2D-A19B-4FE3-B383-9EA2170130D2}" srcId="{E2871727-1C29-4239-B775-CEBFC50001C2}" destId="{505AB692-31DF-4B4E-8B07-E14A24C6049A}" srcOrd="1" destOrd="0" parTransId="{EB2D27D7-5AC8-43C6-B6EA-3CEAD766A2D0}" sibTransId="{0338B03B-D99B-4192-A1BB-2DA0064CEF47}"/>
    <dgm:cxn modelId="{3893FB3E-67A9-438B-AFB7-FA13F5326412}" type="presOf" srcId="{E2871727-1C29-4239-B775-CEBFC50001C2}" destId="{FC913A64-A484-43C9-98C7-15546734E22E}" srcOrd="0" destOrd="0" presId="urn:microsoft.com/office/officeart/2005/8/layout/process1"/>
    <dgm:cxn modelId="{A792612C-1D0A-45A2-9E81-C073C20D29B7}" type="presOf" srcId="{6F365FA0-6E8C-410C-971E-C777A4F08161}" destId="{7CA9A732-C4AC-4DB7-9A51-C49D5065E42D}" srcOrd="1" destOrd="0" presId="urn:microsoft.com/office/officeart/2005/8/layout/process1"/>
    <dgm:cxn modelId="{43F09DC9-E6B5-4809-B983-42AB3276207B}" srcId="{E2871727-1C29-4239-B775-CEBFC50001C2}" destId="{2497F936-0AEB-47FD-87F9-0BCDFDFCCCE8}" srcOrd="0" destOrd="0" parTransId="{144C4D3C-9385-487D-8BFA-151D5B238112}" sibTransId="{6F365FA0-6E8C-410C-971E-C777A4F08161}"/>
    <dgm:cxn modelId="{CBC82C0C-4162-4810-B003-07C0D839F478}" type="presOf" srcId="{0338B03B-D99B-4192-A1BB-2DA0064CEF47}" destId="{B0252E1F-1C36-45C3-B434-2BA6060071D4}" srcOrd="0" destOrd="0" presId="urn:microsoft.com/office/officeart/2005/8/layout/process1"/>
    <dgm:cxn modelId="{E94CC022-5BB3-48E4-B682-E008BC355B37}" type="presParOf" srcId="{FC913A64-A484-43C9-98C7-15546734E22E}" destId="{7B147BF9-E566-439D-9B70-80AFD6D59E59}" srcOrd="0" destOrd="0" presId="urn:microsoft.com/office/officeart/2005/8/layout/process1"/>
    <dgm:cxn modelId="{87892FB2-F0EC-4E26-8C76-A7B8B5C37834}" type="presParOf" srcId="{FC913A64-A484-43C9-98C7-15546734E22E}" destId="{F9E18305-5444-4F9F-B87B-9992619E4946}" srcOrd="1" destOrd="0" presId="urn:microsoft.com/office/officeart/2005/8/layout/process1"/>
    <dgm:cxn modelId="{DEAEF1ED-F0C0-4C0B-9FB9-37B1984A4F94}" type="presParOf" srcId="{F9E18305-5444-4F9F-B87B-9992619E4946}" destId="{7CA9A732-C4AC-4DB7-9A51-C49D5065E42D}" srcOrd="0" destOrd="0" presId="urn:microsoft.com/office/officeart/2005/8/layout/process1"/>
    <dgm:cxn modelId="{E17DF74B-725F-4816-9543-C7539625FFF7}" type="presParOf" srcId="{FC913A64-A484-43C9-98C7-15546734E22E}" destId="{735F4076-AFFA-413A-AE86-7CFE6E4690E0}" srcOrd="2" destOrd="0" presId="urn:microsoft.com/office/officeart/2005/8/layout/process1"/>
    <dgm:cxn modelId="{FDB80121-26D1-41D7-B9CD-4204C112E4FB}" type="presParOf" srcId="{FC913A64-A484-43C9-98C7-15546734E22E}" destId="{B0252E1F-1C36-45C3-B434-2BA6060071D4}" srcOrd="3" destOrd="0" presId="urn:microsoft.com/office/officeart/2005/8/layout/process1"/>
    <dgm:cxn modelId="{09F525EF-11ED-4A25-BB77-CBAB1936C5F0}" type="presParOf" srcId="{B0252E1F-1C36-45C3-B434-2BA6060071D4}" destId="{441960F4-9089-4873-907F-45B0291F8E3E}" srcOrd="0" destOrd="0" presId="urn:microsoft.com/office/officeart/2005/8/layout/process1"/>
    <dgm:cxn modelId="{2F2671AF-D6BD-4887-B46E-5546E2729080}" type="presParOf" srcId="{FC913A64-A484-43C9-98C7-15546734E22E}" destId="{F0F53245-4322-4D87-8C33-8FD1BFA2F080}" srcOrd="4" destOrd="0" presId="urn:microsoft.com/office/officeart/2005/8/layout/process1"/>
  </dgm:cxnLst>
  <dgm:bg/>
  <dgm:whole/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E2871727-1C29-4239-B775-CEBFC50001C2}" type="doc">
      <dgm:prSet loTypeId="urn:microsoft.com/office/officeart/2005/8/layout/process1" loCatId="process" qsTypeId="urn:microsoft.com/office/officeart/2005/8/quickstyle/simple1" qsCatId="simple" csTypeId="urn:microsoft.com/office/officeart/2005/8/colors/accent1_2" csCatId="accent1" phldr="1"/>
      <dgm:spPr/>
    </dgm:pt>
    <dgm:pt modelId="{2497F936-0AEB-47FD-87F9-0BCDFDFCCCE8}">
      <dgm:prSet phldrT="[Text]"/>
      <dgm:spPr/>
      <dgm:t>
        <a:bodyPr/>
        <a:lstStyle/>
        <a:p>
          <a:r>
            <a:rPr lang="en-IN" dirty="0" smtClean="0"/>
            <a:t>Voltage/Current</a:t>
          </a:r>
          <a:endParaRPr lang="en-IN" dirty="0"/>
        </a:p>
      </dgm:t>
    </dgm:pt>
    <dgm:pt modelId="{144C4D3C-9385-487D-8BFA-151D5B238112}" type="parTrans" cxnId="{43F09DC9-E6B5-4809-B983-42AB3276207B}">
      <dgm:prSet/>
      <dgm:spPr/>
      <dgm:t>
        <a:bodyPr/>
        <a:lstStyle/>
        <a:p>
          <a:endParaRPr lang="en-IN"/>
        </a:p>
      </dgm:t>
    </dgm:pt>
    <dgm:pt modelId="{6F365FA0-6E8C-410C-971E-C777A4F08161}" type="sibTrans" cxnId="{43F09DC9-E6B5-4809-B983-42AB3276207B}">
      <dgm:prSet/>
      <dgm:spPr/>
      <dgm:t>
        <a:bodyPr/>
        <a:lstStyle/>
        <a:p>
          <a:endParaRPr lang="en-IN"/>
        </a:p>
      </dgm:t>
    </dgm:pt>
    <dgm:pt modelId="{505AB692-31DF-4B4E-8B07-E14A24C6049A}">
      <dgm:prSet phldrT="[Text]"/>
      <dgm:spPr/>
      <dgm:t>
        <a:bodyPr/>
        <a:lstStyle/>
        <a:p>
          <a:r>
            <a:rPr lang="en-IN" dirty="0" smtClean="0"/>
            <a:t>Electrical Motor</a:t>
          </a:r>
          <a:endParaRPr lang="en-IN" dirty="0"/>
        </a:p>
      </dgm:t>
    </dgm:pt>
    <dgm:pt modelId="{EB2D27D7-5AC8-43C6-B6EA-3CEAD766A2D0}" type="parTrans" cxnId="{356D2B2D-A19B-4FE3-B383-9EA2170130D2}">
      <dgm:prSet/>
      <dgm:spPr/>
      <dgm:t>
        <a:bodyPr/>
        <a:lstStyle/>
        <a:p>
          <a:endParaRPr lang="en-IN"/>
        </a:p>
      </dgm:t>
    </dgm:pt>
    <dgm:pt modelId="{0338B03B-D99B-4192-A1BB-2DA0064CEF47}" type="sibTrans" cxnId="{356D2B2D-A19B-4FE3-B383-9EA2170130D2}">
      <dgm:prSet/>
      <dgm:spPr/>
      <dgm:t>
        <a:bodyPr/>
        <a:lstStyle/>
        <a:p>
          <a:endParaRPr lang="en-IN"/>
        </a:p>
      </dgm:t>
    </dgm:pt>
    <dgm:pt modelId="{ADD54634-3C05-47D1-8E15-A06507CE5DDA}">
      <dgm:prSet phldrT="[Text]"/>
      <dgm:spPr/>
      <dgm:t>
        <a:bodyPr/>
        <a:lstStyle/>
        <a:p>
          <a:r>
            <a:rPr lang="en-IN" dirty="0" smtClean="0"/>
            <a:t>Speed/Torque</a:t>
          </a:r>
          <a:endParaRPr lang="en-IN" dirty="0"/>
        </a:p>
      </dgm:t>
    </dgm:pt>
    <dgm:pt modelId="{DDE4E549-A2A1-4C97-A7BD-92E34149D6A3}" type="parTrans" cxnId="{06C8E90C-0CF1-4DA2-983F-85EAADD981A0}">
      <dgm:prSet/>
      <dgm:spPr/>
      <dgm:t>
        <a:bodyPr/>
        <a:lstStyle/>
        <a:p>
          <a:endParaRPr lang="en-IN"/>
        </a:p>
      </dgm:t>
    </dgm:pt>
    <dgm:pt modelId="{E2FF7319-27B3-465F-A9F0-1A5E9693CD1E}" type="sibTrans" cxnId="{06C8E90C-0CF1-4DA2-983F-85EAADD981A0}">
      <dgm:prSet/>
      <dgm:spPr/>
      <dgm:t>
        <a:bodyPr/>
        <a:lstStyle/>
        <a:p>
          <a:endParaRPr lang="en-IN"/>
        </a:p>
      </dgm:t>
    </dgm:pt>
    <dgm:pt modelId="{FC913A64-A484-43C9-98C7-15546734E22E}" type="pres">
      <dgm:prSet presAssocID="{E2871727-1C29-4239-B775-CEBFC50001C2}" presName="Name0" presStyleCnt="0">
        <dgm:presLayoutVars>
          <dgm:dir/>
          <dgm:resizeHandles val="exact"/>
        </dgm:presLayoutVars>
      </dgm:prSet>
      <dgm:spPr/>
    </dgm:pt>
    <dgm:pt modelId="{7B147BF9-E566-439D-9B70-80AFD6D59E59}" type="pres">
      <dgm:prSet presAssocID="{2497F936-0AEB-47FD-87F9-0BCDFDFCCCE8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IN"/>
        </a:p>
      </dgm:t>
    </dgm:pt>
    <dgm:pt modelId="{F9E18305-5444-4F9F-B87B-9992619E4946}" type="pres">
      <dgm:prSet presAssocID="{6F365FA0-6E8C-410C-971E-C777A4F08161}" presName="sibTrans" presStyleLbl="sibTrans2D1" presStyleIdx="0" presStyleCnt="2"/>
      <dgm:spPr/>
      <dgm:t>
        <a:bodyPr/>
        <a:lstStyle/>
        <a:p>
          <a:endParaRPr lang="en-IN"/>
        </a:p>
      </dgm:t>
    </dgm:pt>
    <dgm:pt modelId="{7CA9A732-C4AC-4DB7-9A51-C49D5065E42D}" type="pres">
      <dgm:prSet presAssocID="{6F365FA0-6E8C-410C-971E-C777A4F08161}" presName="connectorText" presStyleLbl="sibTrans2D1" presStyleIdx="0" presStyleCnt="2"/>
      <dgm:spPr/>
      <dgm:t>
        <a:bodyPr/>
        <a:lstStyle/>
        <a:p>
          <a:endParaRPr lang="en-IN"/>
        </a:p>
      </dgm:t>
    </dgm:pt>
    <dgm:pt modelId="{735F4076-AFFA-413A-AE86-7CFE6E4690E0}" type="pres">
      <dgm:prSet presAssocID="{505AB692-31DF-4B4E-8B07-E14A24C6049A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IN"/>
        </a:p>
      </dgm:t>
    </dgm:pt>
    <dgm:pt modelId="{B0252E1F-1C36-45C3-B434-2BA6060071D4}" type="pres">
      <dgm:prSet presAssocID="{0338B03B-D99B-4192-A1BB-2DA0064CEF47}" presName="sibTrans" presStyleLbl="sibTrans2D1" presStyleIdx="1" presStyleCnt="2"/>
      <dgm:spPr/>
      <dgm:t>
        <a:bodyPr/>
        <a:lstStyle/>
        <a:p>
          <a:endParaRPr lang="en-IN"/>
        </a:p>
      </dgm:t>
    </dgm:pt>
    <dgm:pt modelId="{441960F4-9089-4873-907F-45B0291F8E3E}" type="pres">
      <dgm:prSet presAssocID="{0338B03B-D99B-4192-A1BB-2DA0064CEF47}" presName="connectorText" presStyleLbl="sibTrans2D1" presStyleIdx="1" presStyleCnt="2"/>
      <dgm:spPr/>
      <dgm:t>
        <a:bodyPr/>
        <a:lstStyle/>
        <a:p>
          <a:endParaRPr lang="en-IN"/>
        </a:p>
      </dgm:t>
    </dgm:pt>
    <dgm:pt modelId="{F0F53245-4322-4D87-8C33-8FD1BFA2F080}" type="pres">
      <dgm:prSet presAssocID="{ADD54634-3C05-47D1-8E15-A06507CE5DDA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IN"/>
        </a:p>
      </dgm:t>
    </dgm:pt>
  </dgm:ptLst>
  <dgm:cxnLst>
    <dgm:cxn modelId="{9CF7D567-05E3-4DCA-9080-32AA1A4085A4}" type="presOf" srcId="{0338B03B-D99B-4192-A1BB-2DA0064CEF47}" destId="{441960F4-9089-4873-907F-45B0291F8E3E}" srcOrd="1" destOrd="0" presId="urn:microsoft.com/office/officeart/2005/8/layout/process1"/>
    <dgm:cxn modelId="{06C8E90C-0CF1-4DA2-983F-85EAADD981A0}" srcId="{E2871727-1C29-4239-B775-CEBFC50001C2}" destId="{ADD54634-3C05-47D1-8E15-A06507CE5DDA}" srcOrd="2" destOrd="0" parTransId="{DDE4E549-A2A1-4C97-A7BD-92E34149D6A3}" sibTransId="{E2FF7319-27B3-465F-A9F0-1A5E9693CD1E}"/>
    <dgm:cxn modelId="{4432F4A2-3631-458E-BA39-2AF0F823749F}" type="presOf" srcId="{E2871727-1C29-4239-B775-CEBFC50001C2}" destId="{FC913A64-A484-43C9-98C7-15546734E22E}" srcOrd="0" destOrd="0" presId="urn:microsoft.com/office/officeart/2005/8/layout/process1"/>
    <dgm:cxn modelId="{519ABB96-E9A4-4088-8EC5-D9FC95667769}" type="presOf" srcId="{ADD54634-3C05-47D1-8E15-A06507CE5DDA}" destId="{F0F53245-4322-4D87-8C33-8FD1BFA2F080}" srcOrd="0" destOrd="0" presId="urn:microsoft.com/office/officeart/2005/8/layout/process1"/>
    <dgm:cxn modelId="{915ED973-696F-4B3A-A676-193F516F228A}" type="presOf" srcId="{2497F936-0AEB-47FD-87F9-0BCDFDFCCCE8}" destId="{7B147BF9-E566-439D-9B70-80AFD6D59E59}" srcOrd="0" destOrd="0" presId="urn:microsoft.com/office/officeart/2005/8/layout/process1"/>
    <dgm:cxn modelId="{764C06A7-2F60-4EC3-B54F-E1809E42E5F2}" type="presOf" srcId="{6F365FA0-6E8C-410C-971E-C777A4F08161}" destId="{7CA9A732-C4AC-4DB7-9A51-C49D5065E42D}" srcOrd="1" destOrd="0" presId="urn:microsoft.com/office/officeart/2005/8/layout/process1"/>
    <dgm:cxn modelId="{DB0E5459-ED15-4492-9068-7E4004F8B674}" type="presOf" srcId="{0338B03B-D99B-4192-A1BB-2DA0064CEF47}" destId="{B0252E1F-1C36-45C3-B434-2BA6060071D4}" srcOrd="0" destOrd="0" presId="urn:microsoft.com/office/officeart/2005/8/layout/process1"/>
    <dgm:cxn modelId="{356D2B2D-A19B-4FE3-B383-9EA2170130D2}" srcId="{E2871727-1C29-4239-B775-CEBFC50001C2}" destId="{505AB692-31DF-4B4E-8B07-E14A24C6049A}" srcOrd="1" destOrd="0" parTransId="{EB2D27D7-5AC8-43C6-B6EA-3CEAD766A2D0}" sibTransId="{0338B03B-D99B-4192-A1BB-2DA0064CEF47}"/>
    <dgm:cxn modelId="{8D3D6C91-96B6-4419-A0C7-F770D040BCEE}" type="presOf" srcId="{6F365FA0-6E8C-410C-971E-C777A4F08161}" destId="{F9E18305-5444-4F9F-B87B-9992619E4946}" srcOrd="0" destOrd="0" presId="urn:microsoft.com/office/officeart/2005/8/layout/process1"/>
    <dgm:cxn modelId="{43F09DC9-E6B5-4809-B983-42AB3276207B}" srcId="{E2871727-1C29-4239-B775-CEBFC50001C2}" destId="{2497F936-0AEB-47FD-87F9-0BCDFDFCCCE8}" srcOrd="0" destOrd="0" parTransId="{144C4D3C-9385-487D-8BFA-151D5B238112}" sibTransId="{6F365FA0-6E8C-410C-971E-C777A4F08161}"/>
    <dgm:cxn modelId="{7117EDA8-59E4-4A54-BE4C-47BEAF43035B}" type="presOf" srcId="{505AB692-31DF-4B4E-8B07-E14A24C6049A}" destId="{735F4076-AFFA-413A-AE86-7CFE6E4690E0}" srcOrd="0" destOrd="0" presId="urn:microsoft.com/office/officeart/2005/8/layout/process1"/>
    <dgm:cxn modelId="{544E4CD3-AEA6-40B4-8A6B-8DDCE4CFA543}" type="presParOf" srcId="{FC913A64-A484-43C9-98C7-15546734E22E}" destId="{7B147BF9-E566-439D-9B70-80AFD6D59E59}" srcOrd="0" destOrd="0" presId="urn:microsoft.com/office/officeart/2005/8/layout/process1"/>
    <dgm:cxn modelId="{39AA107F-4DF0-484E-B121-91288D0E53A7}" type="presParOf" srcId="{FC913A64-A484-43C9-98C7-15546734E22E}" destId="{F9E18305-5444-4F9F-B87B-9992619E4946}" srcOrd="1" destOrd="0" presId="urn:microsoft.com/office/officeart/2005/8/layout/process1"/>
    <dgm:cxn modelId="{A3B2F150-6931-4773-A9B7-20ACEA7308C8}" type="presParOf" srcId="{F9E18305-5444-4F9F-B87B-9992619E4946}" destId="{7CA9A732-C4AC-4DB7-9A51-C49D5065E42D}" srcOrd="0" destOrd="0" presId="urn:microsoft.com/office/officeart/2005/8/layout/process1"/>
    <dgm:cxn modelId="{A34B7EB8-F6C4-4D32-B1AD-148C0E6FD734}" type="presParOf" srcId="{FC913A64-A484-43C9-98C7-15546734E22E}" destId="{735F4076-AFFA-413A-AE86-7CFE6E4690E0}" srcOrd="2" destOrd="0" presId="urn:microsoft.com/office/officeart/2005/8/layout/process1"/>
    <dgm:cxn modelId="{E664ACBF-D50C-4693-8C18-127016F99CA9}" type="presParOf" srcId="{FC913A64-A484-43C9-98C7-15546734E22E}" destId="{B0252E1F-1C36-45C3-B434-2BA6060071D4}" srcOrd="3" destOrd="0" presId="urn:microsoft.com/office/officeart/2005/8/layout/process1"/>
    <dgm:cxn modelId="{8DF27B4B-A28F-4A77-86AC-661D63B321BD}" type="presParOf" srcId="{B0252E1F-1C36-45C3-B434-2BA6060071D4}" destId="{441960F4-9089-4873-907F-45B0291F8E3E}" srcOrd="0" destOrd="0" presId="urn:microsoft.com/office/officeart/2005/8/layout/process1"/>
    <dgm:cxn modelId="{36927506-23EE-41C9-8E49-C848C27462F2}" type="presParOf" srcId="{FC913A64-A484-43C9-98C7-15546734E22E}" destId="{F0F53245-4322-4D87-8C33-8FD1BFA2F080}" srcOrd="4" destOrd="0" presId="urn:microsoft.com/office/officeart/2005/8/layout/process1"/>
  </dgm:cxnLst>
  <dgm:bg/>
  <dgm:whole/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E2871727-1C29-4239-B775-CEBFC50001C2}" type="doc">
      <dgm:prSet loTypeId="urn:microsoft.com/office/officeart/2005/8/layout/process1" loCatId="process" qsTypeId="urn:microsoft.com/office/officeart/2005/8/quickstyle/simple1" qsCatId="simple" csTypeId="urn:microsoft.com/office/officeart/2005/8/colors/accent3_2" csCatId="accent3" phldr="1"/>
      <dgm:spPr/>
    </dgm:pt>
    <dgm:pt modelId="{2497F936-0AEB-47FD-87F9-0BCDFDFCCCE8}">
      <dgm:prSet phldrT="[Text]"/>
      <dgm:spPr/>
      <dgm:t>
        <a:bodyPr/>
        <a:lstStyle/>
        <a:p>
          <a:r>
            <a:rPr lang="en-IN" dirty="0" smtClean="0"/>
            <a:t>Disturbance</a:t>
          </a:r>
          <a:endParaRPr lang="en-IN" dirty="0"/>
        </a:p>
      </dgm:t>
    </dgm:pt>
    <dgm:pt modelId="{144C4D3C-9385-487D-8BFA-151D5B238112}" type="parTrans" cxnId="{43F09DC9-E6B5-4809-B983-42AB3276207B}">
      <dgm:prSet/>
      <dgm:spPr/>
      <dgm:t>
        <a:bodyPr/>
        <a:lstStyle/>
        <a:p>
          <a:endParaRPr lang="en-IN"/>
        </a:p>
      </dgm:t>
    </dgm:pt>
    <dgm:pt modelId="{6F365FA0-6E8C-410C-971E-C777A4F08161}" type="sibTrans" cxnId="{43F09DC9-E6B5-4809-B983-42AB3276207B}">
      <dgm:prSet/>
      <dgm:spPr/>
      <dgm:t>
        <a:bodyPr/>
        <a:lstStyle/>
        <a:p>
          <a:endParaRPr lang="en-IN"/>
        </a:p>
      </dgm:t>
    </dgm:pt>
    <dgm:pt modelId="{505AB692-31DF-4B4E-8B07-E14A24C6049A}">
      <dgm:prSet phldrT="[Text]"/>
      <dgm:spPr/>
      <dgm:t>
        <a:bodyPr/>
        <a:lstStyle/>
        <a:p>
          <a:r>
            <a:rPr lang="en-IN" dirty="0" smtClean="0"/>
            <a:t>Control System Transfer function</a:t>
          </a:r>
          <a:endParaRPr lang="en-IN" dirty="0"/>
        </a:p>
      </dgm:t>
    </dgm:pt>
    <dgm:pt modelId="{EB2D27D7-5AC8-43C6-B6EA-3CEAD766A2D0}" type="parTrans" cxnId="{356D2B2D-A19B-4FE3-B383-9EA2170130D2}">
      <dgm:prSet/>
      <dgm:spPr/>
      <dgm:t>
        <a:bodyPr/>
        <a:lstStyle/>
        <a:p>
          <a:endParaRPr lang="en-IN"/>
        </a:p>
      </dgm:t>
    </dgm:pt>
    <dgm:pt modelId="{0338B03B-D99B-4192-A1BB-2DA0064CEF47}" type="sibTrans" cxnId="{356D2B2D-A19B-4FE3-B383-9EA2170130D2}">
      <dgm:prSet/>
      <dgm:spPr/>
      <dgm:t>
        <a:bodyPr/>
        <a:lstStyle/>
        <a:p>
          <a:endParaRPr lang="en-IN"/>
        </a:p>
      </dgm:t>
    </dgm:pt>
    <dgm:pt modelId="{ADD54634-3C05-47D1-8E15-A06507CE5DDA}">
      <dgm:prSet phldrT="[Text]"/>
      <dgm:spPr/>
      <dgm:t>
        <a:bodyPr/>
        <a:lstStyle/>
        <a:p>
          <a:r>
            <a:rPr lang="en-IN" dirty="0" smtClean="0"/>
            <a:t>Desired Response</a:t>
          </a:r>
          <a:endParaRPr lang="en-IN" dirty="0"/>
        </a:p>
      </dgm:t>
    </dgm:pt>
    <dgm:pt modelId="{DDE4E549-A2A1-4C97-A7BD-92E34149D6A3}" type="parTrans" cxnId="{06C8E90C-0CF1-4DA2-983F-85EAADD981A0}">
      <dgm:prSet/>
      <dgm:spPr/>
      <dgm:t>
        <a:bodyPr/>
        <a:lstStyle/>
        <a:p>
          <a:endParaRPr lang="en-IN"/>
        </a:p>
      </dgm:t>
    </dgm:pt>
    <dgm:pt modelId="{E2FF7319-27B3-465F-A9F0-1A5E9693CD1E}" type="sibTrans" cxnId="{06C8E90C-0CF1-4DA2-983F-85EAADD981A0}">
      <dgm:prSet/>
      <dgm:spPr/>
      <dgm:t>
        <a:bodyPr/>
        <a:lstStyle/>
        <a:p>
          <a:endParaRPr lang="en-IN"/>
        </a:p>
      </dgm:t>
    </dgm:pt>
    <dgm:pt modelId="{FC913A64-A484-43C9-98C7-15546734E22E}" type="pres">
      <dgm:prSet presAssocID="{E2871727-1C29-4239-B775-CEBFC50001C2}" presName="Name0" presStyleCnt="0">
        <dgm:presLayoutVars>
          <dgm:dir/>
          <dgm:resizeHandles val="exact"/>
        </dgm:presLayoutVars>
      </dgm:prSet>
      <dgm:spPr/>
    </dgm:pt>
    <dgm:pt modelId="{7B147BF9-E566-439D-9B70-80AFD6D59E59}" type="pres">
      <dgm:prSet presAssocID="{2497F936-0AEB-47FD-87F9-0BCDFDFCCCE8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IN"/>
        </a:p>
      </dgm:t>
    </dgm:pt>
    <dgm:pt modelId="{F9E18305-5444-4F9F-B87B-9992619E4946}" type="pres">
      <dgm:prSet presAssocID="{6F365FA0-6E8C-410C-971E-C777A4F08161}" presName="sibTrans" presStyleLbl="sibTrans2D1" presStyleIdx="0" presStyleCnt="2"/>
      <dgm:spPr/>
      <dgm:t>
        <a:bodyPr/>
        <a:lstStyle/>
        <a:p>
          <a:endParaRPr lang="en-IN"/>
        </a:p>
      </dgm:t>
    </dgm:pt>
    <dgm:pt modelId="{7CA9A732-C4AC-4DB7-9A51-C49D5065E42D}" type="pres">
      <dgm:prSet presAssocID="{6F365FA0-6E8C-410C-971E-C777A4F08161}" presName="connectorText" presStyleLbl="sibTrans2D1" presStyleIdx="0" presStyleCnt="2"/>
      <dgm:spPr/>
      <dgm:t>
        <a:bodyPr/>
        <a:lstStyle/>
        <a:p>
          <a:endParaRPr lang="en-IN"/>
        </a:p>
      </dgm:t>
    </dgm:pt>
    <dgm:pt modelId="{735F4076-AFFA-413A-AE86-7CFE6E4690E0}" type="pres">
      <dgm:prSet presAssocID="{505AB692-31DF-4B4E-8B07-E14A24C6049A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IN"/>
        </a:p>
      </dgm:t>
    </dgm:pt>
    <dgm:pt modelId="{B0252E1F-1C36-45C3-B434-2BA6060071D4}" type="pres">
      <dgm:prSet presAssocID="{0338B03B-D99B-4192-A1BB-2DA0064CEF47}" presName="sibTrans" presStyleLbl="sibTrans2D1" presStyleIdx="1" presStyleCnt="2"/>
      <dgm:spPr/>
      <dgm:t>
        <a:bodyPr/>
        <a:lstStyle/>
        <a:p>
          <a:endParaRPr lang="en-IN"/>
        </a:p>
      </dgm:t>
    </dgm:pt>
    <dgm:pt modelId="{441960F4-9089-4873-907F-45B0291F8E3E}" type="pres">
      <dgm:prSet presAssocID="{0338B03B-D99B-4192-A1BB-2DA0064CEF47}" presName="connectorText" presStyleLbl="sibTrans2D1" presStyleIdx="1" presStyleCnt="2"/>
      <dgm:spPr/>
      <dgm:t>
        <a:bodyPr/>
        <a:lstStyle/>
        <a:p>
          <a:endParaRPr lang="en-IN"/>
        </a:p>
      </dgm:t>
    </dgm:pt>
    <dgm:pt modelId="{F0F53245-4322-4D87-8C33-8FD1BFA2F080}" type="pres">
      <dgm:prSet presAssocID="{ADD54634-3C05-47D1-8E15-A06507CE5DDA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IN"/>
        </a:p>
      </dgm:t>
    </dgm:pt>
  </dgm:ptLst>
  <dgm:cxnLst>
    <dgm:cxn modelId="{E096F08C-0B7C-4F7A-828A-C1A60A9D9836}" type="presOf" srcId="{0338B03B-D99B-4192-A1BB-2DA0064CEF47}" destId="{441960F4-9089-4873-907F-45B0291F8E3E}" srcOrd="1" destOrd="0" presId="urn:microsoft.com/office/officeart/2005/8/layout/process1"/>
    <dgm:cxn modelId="{06C8E90C-0CF1-4DA2-983F-85EAADD981A0}" srcId="{E2871727-1C29-4239-B775-CEBFC50001C2}" destId="{ADD54634-3C05-47D1-8E15-A06507CE5DDA}" srcOrd="2" destOrd="0" parTransId="{DDE4E549-A2A1-4C97-A7BD-92E34149D6A3}" sibTransId="{E2FF7319-27B3-465F-A9F0-1A5E9693CD1E}"/>
    <dgm:cxn modelId="{C68DA885-4572-4C69-851A-35CB4F229071}" type="presOf" srcId="{6F365FA0-6E8C-410C-971E-C777A4F08161}" destId="{7CA9A732-C4AC-4DB7-9A51-C49D5065E42D}" srcOrd="1" destOrd="0" presId="urn:microsoft.com/office/officeart/2005/8/layout/process1"/>
    <dgm:cxn modelId="{356D2B2D-A19B-4FE3-B383-9EA2170130D2}" srcId="{E2871727-1C29-4239-B775-CEBFC50001C2}" destId="{505AB692-31DF-4B4E-8B07-E14A24C6049A}" srcOrd="1" destOrd="0" parTransId="{EB2D27D7-5AC8-43C6-B6EA-3CEAD766A2D0}" sibTransId="{0338B03B-D99B-4192-A1BB-2DA0064CEF47}"/>
    <dgm:cxn modelId="{3A045EAF-EED7-4A39-9407-B6627A2E7C6C}" type="presOf" srcId="{6F365FA0-6E8C-410C-971E-C777A4F08161}" destId="{F9E18305-5444-4F9F-B87B-9992619E4946}" srcOrd="0" destOrd="0" presId="urn:microsoft.com/office/officeart/2005/8/layout/process1"/>
    <dgm:cxn modelId="{66A72AE7-24DA-498B-850E-5FF26D38B53F}" type="presOf" srcId="{505AB692-31DF-4B4E-8B07-E14A24C6049A}" destId="{735F4076-AFFA-413A-AE86-7CFE6E4690E0}" srcOrd="0" destOrd="0" presId="urn:microsoft.com/office/officeart/2005/8/layout/process1"/>
    <dgm:cxn modelId="{7EA63362-CF09-46A5-9265-DE77532F5C79}" type="presOf" srcId="{2497F936-0AEB-47FD-87F9-0BCDFDFCCCE8}" destId="{7B147BF9-E566-439D-9B70-80AFD6D59E59}" srcOrd="0" destOrd="0" presId="urn:microsoft.com/office/officeart/2005/8/layout/process1"/>
    <dgm:cxn modelId="{43F09DC9-E6B5-4809-B983-42AB3276207B}" srcId="{E2871727-1C29-4239-B775-CEBFC50001C2}" destId="{2497F936-0AEB-47FD-87F9-0BCDFDFCCCE8}" srcOrd="0" destOrd="0" parTransId="{144C4D3C-9385-487D-8BFA-151D5B238112}" sibTransId="{6F365FA0-6E8C-410C-971E-C777A4F08161}"/>
    <dgm:cxn modelId="{2BEE2CAC-3A5C-4457-9585-8F65B830464D}" type="presOf" srcId="{ADD54634-3C05-47D1-8E15-A06507CE5DDA}" destId="{F0F53245-4322-4D87-8C33-8FD1BFA2F080}" srcOrd="0" destOrd="0" presId="urn:microsoft.com/office/officeart/2005/8/layout/process1"/>
    <dgm:cxn modelId="{04D19F83-A0AE-407F-ADAB-8D3063DBA3DD}" type="presOf" srcId="{0338B03B-D99B-4192-A1BB-2DA0064CEF47}" destId="{B0252E1F-1C36-45C3-B434-2BA6060071D4}" srcOrd="0" destOrd="0" presId="urn:microsoft.com/office/officeart/2005/8/layout/process1"/>
    <dgm:cxn modelId="{0680C9AE-0938-4D04-9B45-070AAF350FE5}" type="presOf" srcId="{E2871727-1C29-4239-B775-CEBFC50001C2}" destId="{FC913A64-A484-43C9-98C7-15546734E22E}" srcOrd="0" destOrd="0" presId="urn:microsoft.com/office/officeart/2005/8/layout/process1"/>
    <dgm:cxn modelId="{D432BADF-710B-4CA8-BFE0-4C0169F7796C}" type="presParOf" srcId="{FC913A64-A484-43C9-98C7-15546734E22E}" destId="{7B147BF9-E566-439D-9B70-80AFD6D59E59}" srcOrd="0" destOrd="0" presId="urn:microsoft.com/office/officeart/2005/8/layout/process1"/>
    <dgm:cxn modelId="{F92525D8-D841-4261-B3CC-3FF441452360}" type="presParOf" srcId="{FC913A64-A484-43C9-98C7-15546734E22E}" destId="{F9E18305-5444-4F9F-B87B-9992619E4946}" srcOrd="1" destOrd="0" presId="urn:microsoft.com/office/officeart/2005/8/layout/process1"/>
    <dgm:cxn modelId="{82BE4B90-BC15-40A3-85F1-20CCE5EBAB50}" type="presParOf" srcId="{F9E18305-5444-4F9F-B87B-9992619E4946}" destId="{7CA9A732-C4AC-4DB7-9A51-C49D5065E42D}" srcOrd="0" destOrd="0" presId="urn:microsoft.com/office/officeart/2005/8/layout/process1"/>
    <dgm:cxn modelId="{4667AE89-2EFD-4C27-9B9C-C7B8154BCC10}" type="presParOf" srcId="{FC913A64-A484-43C9-98C7-15546734E22E}" destId="{735F4076-AFFA-413A-AE86-7CFE6E4690E0}" srcOrd="2" destOrd="0" presId="urn:microsoft.com/office/officeart/2005/8/layout/process1"/>
    <dgm:cxn modelId="{CF3A356F-964C-4EBA-8CAF-82218C345822}" type="presParOf" srcId="{FC913A64-A484-43C9-98C7-15546734E22E}" destId="{B0252E1F-1C36-45C3-B434-2BA6060071D4}" srcOrd="3" destOrd="0" presId="urn:microsoft.com/office/officeart/2005/8/layout/process1"/>
    <dgm:cxn modelId="{E5D7E8CA-A77D-4613-BC82-EEEF17B54E89}" type="presParOf" srcId="{B0252E1F-1C36-45C3-B434-2BA6060071D4}" destId="{441960F4-9089-4873-907F-45B0291F8E3E}" srcOrd="0" destOrd="0" presId="urn:microsoft.com/office/officeart/2005/8/layout/process1"/>
    <dgm:cxn modelId="{DB83EBE3-FF5A-4C46-A051-928F124E7F35}" type="presParOf" srcId="{FC913A64-A484-43C9-98C7-15546734E22E}" destId="{F0F53245-4322-4D87-8C33-8FD1BFA2F080}" srcOrd="4" destOrd="0" presId="urn:microsoft.com/office/officeart/2005/8/layout/process1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6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connRout" val="curve"/>
                    <dgm:param type="begPts" val="ctr"/>
                    <dgm:param type="endPts" val="ctr"/>
                    <dgm:param type="begSty" val="noArr"/>
                    <dgm:param type="endSty" val="noArr"/>
                    <dgm:param type="dstNode" val="node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connRout" val="longCurve"/>
                    <dgm:param type="begPts" val="bCtr"/>
                    <dgm:param type="endPts" val="tCtr"/>
                    <dgm:param type="begSty" val="noArr"/>
                    <dgm:param type="endSty" val="noArr"/>
                    <dgm:param type="srcNode" val="dummyConnPt"/>
                    <dgm:param type="dstNode" val="dummyConnPt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matrix1">
  <dgm:title val=""/>
  <dgm:desc val=""/>
  <dgm:catLst>
    <dgm:cat type="matrix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clrData>
  <dgm:layoutNode name="diagram">
    <dgm:varLst>
      <dgm:chMax val="1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ctrX" for="ch" forName="matrix" refType="w" fact="0.5"/>
      <dgm:constr type="ctrY" for="ch" forName="matrix" refType="h" fact="0.5"/>
      <dgm:constr type="w" for="ch" forName="matrix" refType="w"/>
      <dgm:constr type="h" for="ch" forName="matrix" refType="h"/>
      <dgm:constr type="ctrX" for="ch" forName="centerTile" refType="w" fact="0.5"/>
      <dgm:constr type="ctrY" for="ch" forName="centerTile" refType="h" fact="0.5"/>
      <dgm:constr type="w" for="ch" forName="centerTile" refType="w" fact="0.3"/>
      <dgm:constr type="h" for="ch" forName="centerTile" refType="h" fact="0.25"/>
      <dgm:constr type="primFontSz" for="des" ptType="node" op="equ" val="65"/>
    </dgm:constrLst>
    <dgm:ruleLst/>
    <dgm:choose name="Name0">
      <dgm:if name="Name1" axis="ch" ptType="node" func="cnt" op="gte" val="1">
        <dgm:layoutNode name="matrix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l" for="ch" forName="tile1"/>
            <dgm:constr type="t" for="ch" forName="tile1"/>
            <dgm:constr type="r" for="ch" forName="tile1" refType="w" fact="0.5"/>
            <dgm:constr type="b" for="ch" forName="tile1" refType="h" fact="0.5"/>
            <dgm:constr type="l" for="ch" forName="tile1text" refType="l" refFor="ch" refForName="tile1"/>
            <dgm:constr type="t" for="ch" forName="tile1text" refType="t" refFor="ch" refForName="tile1"/>
            <dgm:constr type="w" for="ch" forName="tile1text" refType="w" refFor="ch" refForName="tile1"/>
            <dgm:constr type="h" for="ch" forName="tile1text" refType="h" refFor="ch" refForName="tile1" fact="0.75"/>
            <dgm:constr type="r" for="ch" forName="tile2" refType="w"/>
            <dgm:constr type="t" for="ch" forName="tile2"/>
            <dgm:constr type="l" for="ch" forName="tile2" refType="w" fact="0.5"/>
            <dgm:constr type="b" for="ch" forName="tile2" refType="h" fact="0.5"/>
            <dgm:constr type="r" for="ch" forName="tile2text" refType="r" refFor="ch" refForName="tile2"/>
            <dgm:constr type="t" for="ch" forName="tile2text" refType="t" refFor="ch" refForName="tile2"/>
            <dgm:constr type="w" for="ch" forName="tile2text" refType="w" refFor="ch" refForName="tile2"/>
            <dgm:constr type="h" for="ch" forName="tile2text" refType="h" refFor="ch" refForName="tile2" fact="0.75"/>
            <dgm:constr type="l" for="ch" forName="tile3"/>
            <dgm:constr type="b" for="ch" forName="tile3" refType="h"/>
            <dgm:constr type="r" for="ch" forName="tile3" refType="w" fact="0.5"/>
            <dgm:constr type="t" for="ch" forName="tile3" refType="h" fact="0.5"/>
            <dgm:constr type="l" for="ch" forName="tile3text" refType="l" refFor="ch" refForName="tile3"/>
            <dgm:constr type="b" for="ch" forName="tile3text" refType="b" refFor="ch" refForName="tile3"/>
            <dgm:constr type="w" for="ch" forName="tile3text" refType="w" refFor="ch" refForName="tile3"/>
            <dgm:constr type="h" for="ch" forName="tile3text" refType="h" refFor="ch" refForName="tile3" fact="0.75"/>
            <dgm:constr type="r" for="ch" forName="tile4" refType="w"/>
            <dgm:constr type="b" for="ch" forName="tile4" refType="h"/>
            <dgm:constr type="l" for="ch" forName="tile4" refType="w" fact="0.5"/>
            <dgm:constr type="t" for="ch" forName="tile4" refType="h" fact="0.5"/>
            <dgm:constr type="r" for="ch" forName="tile4text" refType="r" refFor="ch" refForName="tile4"/>
            <dgm:constr type="b" for="ch" forName="tile4text" refType="b" refFor="ch" refForName="tile4"/>
            <dgm:constr type="w" for="ch" forName="tile4text" refType="w" refFor="ch" refForName="tile4"/>
            <dgm:constr type="h" for="ch" forName="tile4text" refType="h" refFor="ch" refForName="tile4" fact="0.75"/>
          </dgm:constrLst>
          <dgm:ruleLst/>
          <dgm:layoutNode name="tile1" styleLbl="node1">
            <dgm:alg type="sp"/>
            <dgm:shape xmlns:r="http://schemas.openxmlformats.org/officeDocument/2006/relationships" rot="270" type="round1Rect" r:blip="">
              <dgm:adjLst/>
            </dgm:shape>
            <dgm:choose name="Name2">
              <dgm:if name="Name3" func="var" arg="dir" op="equ" val="norm">
                <dgm:presOf axis="ch ch desOrSelf" ptType="node node node" st="1 1 1" cnt="1 1 0"/>
              </dgm:if>
              <dgm:else name="Name4">
                <dgm:presOf axis="ch ch desOrSelf" ptType="node node node" st="1 2 1" cnt="1 1 0"/>
              </dgm:else>
            </dgm:choose>
            <dgm:constrLst/>
            <dgm:ruleLst/>
          </dgm:layoutNode>
          <dgm:layoutNode name="tile1text" styleLbl="node1">
            <dgm:varLst>
              <dgm:chMax val="0"/>
              <dgm:chPref val="0"/>
              <dgm:bulletEnabled val="1"/>
            </dgm:varLst>
            <dgm:choose name="Name5">
              <dgm:if name="Name6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7">
                <dgm:alg type="tx"/>
              </dgm:else>
            </dgm:choose>
            <dgm:shape xmlns:r="http://schemas.openxmlformats.org/officeDocument/2006/relationships" rot="270" type="rect" r:blip="" hideGeom="1">
              <dgm:adjLst>
                <dgm:adj idx="1" val="0.2"/>
              </dgm:adjLst>
            </dgm:shape>
            <dgm:choose name="Name8">
              <dgm:if name="Name9" func="var" arg="dir" op="equ" val="norm">
                <dgm:presOf axis="ch ch desOrSelf" ptType="node node node" st="1 1 1" cnt="1 1 0"/>
              </dgm:if>
              <dgm:else name="Name10">
                <dgm:presOf axis="ch ch desOrSelf" ptType="node node node" st="1 2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2" styleLbl="node1">
            <dgm:alg type="sp"/>
            <dgm:shape xmlns:r="http://schemas.openxmlformats.org/officeDocument/2006/relationships" type="round1Rect" r:blip="">
              <dgm:adjLst/>
            </dgm:shape>
            <dgm:choose name="Name11">
              <dgm:if name="Name12" func="var" arg="dir" op="equ" val="norm">
                <dgm:presOf axis="ch ch desOrSelf" ptType="node node node" st="1 2 1" cnt="1 1 0"/>
              </dgm:if>
              <dgm:else name="Name13">
                <dgm:presOf axis="ch ch desOrSelf" ptType="node node node" st="1 1 1" cnt="1 1 0"/>
              </dgm:else>
            </dgm:choose>
            <dgm:constrLst/>
            <dgm:ruleLst/>
          </dgm:layoutNode>
          <dgm:layoutNode name="tile2text" styleLbl="node1">
            <dgm:varLst>
              <dgm:chMax val="0"/>
              <dgm:chPref val="0"/>
              <dgm:bulletEnabled val="1"/>
            </dgm:varLst>
            <dgm:choose name="Name14">
              <dgm:if name="Name15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16">
                <dgm:alg type="tx"/>
              </dgm:else>
            </dgm:choose>
            <dgm:shape xmlns:r="http://schemas.openxmlformats.org/officeDocument/2006/relationships" type="rect" r:blip="" hideGeom="1">
              <dgm:adjLst/>
            </dgm:shape>
            <dgm:choose name="Name17">
              <dgm:if name="Name18" func="var" arg="dir" op="equ" val="norm">
                <dgm:presOf axis="ch ch desOrSelf" ptType="node node node" st="1 2 1" cnt="1 1 0"/>
              </dgm:if>
              <dgm:else name="Name19">
                <dgm:presOf axis="ch ch desOrSelf" ptType="node node node" st="1 1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3" styleLbl="node1">
            <dgm:alg type="sp"/>
            <dgm:shape xmlns:r="http://schemas.openxmlformats.org/officeDocument/2006/relationships" rot="180" type="round1Rect" r:blip="">
              <dgm:adjLst/>
            </dgm:shape>
            <dgm:choose name="Name20">
              <dgm:if name="Name21" func="var" arg="dir" op="equ" val="norm">
                <dgm:presOf axis="ch ch desOrSelf" ptType="node node node" st="1 3 1" cnt="1 1 0"/>
              </dgm:if>
              <dgm:else name="Name22">
                <dgm:presOf axis="ch ch desOrSelf" ptType="node node node" st="1 4 1" cnt="1 1 0"/>
              </dgm:else>
            </dgm:choose>
            <dgm:constrLst/>
            <dgm:ruleLst/>
          </dgm:layoutNode>
          <dgm:layoutNode name="tile3text" styleLbl="node1">
            <dgm:varLst>
              <dgm:chMax val="0"/>
              <dgm:chPref val="0"/>
              <dgm:bulletEnabled val="1"/>
            </dgm:varLst>
            <dgm:choose name="Name23">
              <dgm:if name="Name24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25">
                <dgm:alg type="tx"/>
              </dgm:else>
            </dgm:choose>
            <dgm:shape xmlns:r="http://schemas.openxmlformats.org/officeDocument/2006/relationships" rot="180" type="rect" r:blip="" hideGeom="1">
              <dgm:adjLst/>
            </dgm:shape>
            <dgm:choose name="Name26">
              <dgm:if name="Name27" func="var" arg="dir" op="equ" val="norm">
                <dgm:presOf axis="ch ch desOrSelf" ptType="node node node" st="1 3 1" cnt="1 1 0"/>
              </dgm:if>
              <dgm:else name="Name28">
                <dgm:presOf axis="ch ch desOrSelf" ptType="node node node" st="1 4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4" styleLbl="node1">
            <dgm:alg type="sp"/>
            <dgm:shape xmlns:r="http://schemas.openxmlformats.org/officeDocument/2006/relationships" rot="90" type="round1Rect" r:blip="">
              <dgm:adjLst/>
            </dgm:shape>
            <dgm:choose name="Name29">
              <dgm:if name="Name30" func="var" arg="dir" op="equ" val="norm">
                <dgm:presOf axis="ch ch desOrSelf" ptType="node node node" st="1 4 1" cnt="1 1 0"/>
              </dgm:if>
              <dgm:else name="Name31">
                <dgm:presOf axis="ch ch desOrSelf" ptType="node node node" st="1 3 1" cnt="1 1 0"/>
              </dgm:else>
            </dgm:choose>
            <dgm:constrLst/>
            <dgm:ruleLst/>
          </dgm:layoutNode>
          <dgm:layoutNode name="tile4text" styleLbl="node1">
            <dgm:varLst>
              <dgm:chMax val="0"/>
              <dgm:chPref val="0"/>
              <dgm:bulletEnabled val="1"/>
            </dgm:varLst>
            <dgm:choose name="Name32">
              <dgm:if name="Name33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34">
                <dgm:alg type="tx"/>
              </dgm:else>
            </dgm:choose>
            <dgm:shape xmlns:r="http://schemas.openxmlformats.org/officeDocument/2006/relationships" rot="90" type="rect" r:blip="" hideGeom="1">
              <dgm:adjLst/>
            </dgm:shape>
            <dgm:choose name="Name35">
              <dgm:if name="Name36" func="var" arg="dir" op="equ" val="norm">
                <dgm:presOf axis="ch ch desOrSelf" ptType="node node node" st="1 4 1" cnt="1 1 0"/>
              </dgm:if>
              <dgm:else name="Name37">
                <dgm:presOf axis="ch ch desOrSelf" ptType="node node node" st="1 3 1" cnt="1 1 0"/>
              </dgm:else>
            </dgm:choose>
            <dgm:constrLst/>
            <dgm:ruleLst>
              <dgm:rule type="primFontSz" val="5" fact="NaN" max="NaN"/>
            </dgm:ruleLst>
          </dgm:layoutNode>
        </dgm:layoutNode>
        <dgm:layoutNode name="centerTile" styleLbl="fgShp">
          <dgm:varLst>
            <dgm:chMax val="0"/>
            <dgm:chPref val="0"/>
          </dgm:varLst>
          <dgm:alg type="tx"/>
          <dgm:shape xmlns:r="http://schemas.openxmlformats.org/officeDocument/2006/relationships" type="roundRect" r:blip="">
            <dgm:adjLst/>
          </dgm:shape>
          <dgm:presOf axis="ch" ptType="node" cnt="1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38"/>
    </dgm:choose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vList4">
  <dgm:title val=""/>
  <dgm:desc val=""/>
  <dgm:catLst>
    <dgm:cat type="list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resizeHandles val="exact"/>
    </dgm:varLst>
    <dgm:alg type="lin">
      <dgm:param type="linDir" val="fromT"/>
      <dgm:param type="vertAlign" val="t"/>
    </dgm:alg>
    <dgm:shape xmlns:r="http://schemas.openxmlformats.org/officeDocument/2006/relationships" r:blip="">
      <dgm:adjLst/>
    </dgm:shape>
    <dgm:presOf/>
    <dgm:constrLst>
      <dgm:constr type="w" for="ch" forName="comp" refType="w"/>
      <dgm:constr type="h" for="ch" forName="comp" refType="h"/>
      <dgm:constr type="h" for="ch" forName="spacer" refType="h" refFor="ch" refForName="comp" op="equ" fact="0.1"/>
      <dgm:constr type="primFontSz" for="des" forName="text" op="equ" val="65"/>
    </dgm:constrLst>
    <dgm:ruleLst/>
    <dgm:forEach name="Name0" axis="ch" ptType="node">
      <dgm:layoutNode name="comp" styleLbl="node1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l" for="ch" forName="img" refType="h" refFor="ch" refForName="box" fact="0.1"/>
              <dgm:constr type="h" for="ch" forName="text" refType="h"/>
              <dgm:constr type="l" for="ch" forName="text" refType="r" refFor="ch" refForName="img"/>
              <dgm:constr type="r" for="ch" forName="text" refType="w"/>
            </dgm:constrLst>
          </dgm:if>
          <dgm:else name="Name3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r" for="ch" forName="img" refType="w" refFor="ch" refForName="box"/>
              <dgm:constr type="rOff" for="ch" forName="img" refType="h" refFor="ch" refForName="box" fact="-0.1"/>
              <dgm:constr type="h" for="ch" forName="text" refType="h"/>
              <dgm:constr type="r" for="ch" forName="text" refType="l" refFor="ch" refForName="img"/>
              <dgm:constr type="l" for="ch" forName="text"/>
            </dgm:constrLst>
          </dgm:else>
        </dgm:choose>
        <dgm:ruleLst/>
        <dgm:layoutNode name="box" styleLbl="node1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/>
          <dgm:ruleLst/>
        </dgm:layoutNode>
        <dgm:layoutNode name="img" styleLbl="fgImgPlace1">
          <dgm:alg type="sp"/>
          <dgm:shape xmlns:r="http://schemas.openxmlformats.org/officeDocument/2006/relationships" type="roundRect" r:blip="" blipPhldr="1">
            <dgm:adjLst>
              <dgm:adj idx="1" val="0.1"/>
            </dgm:adjLst>
          </dgm:shape>
          <dgm:presOf/>
          <dgm:constrLst/>
          <dgm:ruleLst/>
        </dgm:layoutNode>
        <dgm:layoutNode name="text">
          <dgm:varLst>
            <dgm:bulletEnabled val="1"/>
          </dgm:varLst>
          <dgm:alg type="tx">
            <dgm:param type="parTxLTRAlign" val="l"/>
            <dgm:param type="parTxRTLAlign" val="r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layoutNode>
      <dgm:forEach name="Name4" axis="followSib" ptType="sibTrans" cnt="1">
        <dgm:layoutNode name="spacer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5/8/layout/equation2">
  <dgm:title val=""/>
  <dgm:desc val=""/>
  <dgm:catLst>
    <dgm:cat type="relationship" pri="18000"/>
    <dgm:cat type="process" pri="26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>
          <dgm:param type="linDir" val="fromL"/>
          <dgm:param type="fallback" val="2D"/>
        </dgm:alg>
      </dgm:if>
      <dgm:else name="Name3">
        <dgm:alg type="lin">
          <dgm:param type="linDir" val="fromR"/>
          <dgm:param type="fallback" val="2D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ch" ptType="node" func="cnt" op="gte" val="3">
        <dgm:constrLst>
          <dgm:constr type="h" for="des" forName="node" refType="w" fact="0.5"/>
          <dgm:constr type="w" for="ch" forName="lastNode" refType="w"/>
          <dgm:constr type="w" for="des" forName="node" refType="h" refFor="des" refForName="node"/>
          <dgm:constr type="w" for="ch" forName="sibTransLast" refType="h" refFor="des" refForName="node" fact="0.6"/>
          <dgm:constr type="h" for="des" forName="sibTrans" refType="h" refFor="des" refForName="node" op="equ" fact="0.58"/>
          <dgm:constr type="w" for="des" forName="sibTrans" refType="h" refFor="des" refForName="sibTrans" op="equ"/>
          <dgm:constr type="primFontSz" for="ch" forName="lastNode" op="equ" val="65"/>
          <dgm:constr type="primFontSz" for="des" forName="node" op="equ" val="65"/>
          <dgm:constr type="primFontSz" for="des" forName="sibTrans" val="55"/>
          <dgm:constr type="primFontSz" for="des" forName="sibTrans" refType="primFontSz" refFor="des" refForName="node" op="lte" fact="0.8"/>
          <dgm:constr type="primFontSz" for="des" forName="connectorText" refType="primFontSz" refFor="des" refForName="node" op="lte" fact="0.8"/>
          <dgm:constr type="primFontSz" for="des" forName="connectorText" refType="primFontSz" refFor="des" refForName="sibTrans" op="equ"/>
          <dgm:constr type="h" for="des" forName="spacerT" refType="h" refFor="des" refForName="sibTrans" fact="0.14"/>
          <dgm:constr type="h" for="des" forName="spacerB" refType="h" refFor="des" refForName="sibTrans" fact="0.14"/>
        </dgm:constrLst>
      </dgm:if>
      <dgm:else name="Name6">
        <dgm:constrLst>
          <dgm:constr type="h" for="des" forName="node" refType="w"/>
          <dgm:constr type="w" for="ch" forName="lastNode" refType="w"/>
          <dgm:constr type="w" for="des" forName="node" refType="h" refFor="des" refForName="node"/>
          <dgm:constr type="w" for="ch" forName="sibTransLast" refType="h" refFor="des" refForName="node" fact="0.6"/>
          <dgm:constr type="h" for="des" forName="sibTrans" refType="h" refFor="des" refForName="node" op="equ" fact="0.58"/>
          <dgm:constr type="w" for="des" forName="sibTrans" refType="h" refFor="des" refForName="sibTrans" op="equ"/>
          <dgm:constr type="primFontSz" for="des" forName="node" val="65"/>
          <dgm:constr type="primFontSz" for="ch" forName="lastNode" refType="primFontSz" refFor="des" refForName="node" op="equ"/>
          <dgm:constr type="primFontSz" for="des" forName="sibTrans" val="55"/>
          <dgm:constr type="primFontSz" for="des" forName="connectorText" refType="primFontSz" refFor="des" refForName="node" op="lte" fact="0.8"/>
          <dgm:constr type="primFontSz" for="des" forName="connectorText" refType="primFontSz" refFor="des" refForName="sibTrans" op="equ"/>
          <dgm:constr type="h" for="des" forName="spacerT" refType="h" refFor="des" refForName="sibTrans" fact="0.14"/>
          <dgm:constr type="h" for="des" forName="spacerB" refType="h" refFor="des" refForName="sibTrans" fact="0.14"/>
        </dgm:constrLst>
      </dgm:else>
    </dgm:choose>
    <dgm:ruleLst/>
    <dgm:choose name="Name7">
      <dgm:if name="Name8" axis="ch" ptType="node" func="cnt" op="gte" val="1">
        <dgm:layoutNode name="vNodes">
          <dgm:alg type="lin">
            <dgm:param type="linDir" val="fromT"/>
            <dgm:param type="fallback" val="2D"/>
          </dgm:alg>
          <dgm:shape xmlns:r="http://schemas.openxmlformats.org/officeDocument/2006/relationships" r:blip="">
            <dgm:adjLst/>
          </dgm:shape>
          <dgm:presOf/>
          <dgm:constrLst/>
          <dgm:ruleLst/>
          <dgm:forEach name="Name9" axis="ch" ptType="node">
            <dgm:choose name="Name10">
              <dgm:if name="Name11" axis="self" func="revPos" op="neq" val="1">
                <dgm:layoutNode name="node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  <dgm:choose name="Name12">
                  <dgm:if name="Name13" axis="self" ptType="node" func="revPos" op="gt" val="2">
                    <dgm:forEach name="sibTransForEach" axis="followSib" ptType="sibTrans" cnt="1">
                      <dgm:layoutNode name="spacerT">
                        <dgm:alg type="sp"/>
                        <dgm:shape xmlns:r="http://schemas.openxmlformats.org/officeDocument/2006/relationships" r:blip="">
                          <dgm:adjLst/>
                        </dgm:shape>
                        <dgm:presOf axis="self"/>
                        <dgm:constrLst/>
                        <dgm:ruleLst/>
                      </dgm:layoutNode>
                      <dgm:layoutNode name="sibTrans">
                        <dgm:alg type="tx"/>
                        <dgm:shape xmlns:r="http://schemas.openxmlformats.org/officeDocument/2006/relationships" type="mathPlus" r:blip="">
                          <dgm:adjLst/>
                        </dgm:shape>
                        <dgm:presOf axis="self"/>
                        <dgm:constrLst>
                          <dgm:constr type="h" refType="w"/>
                          <dgm:constr type="lMarg"/>
                          <dgm:constr type="rMarg"/>
                          <dgm:constr type="tMarg"/>
                          <dgm:constr type="bMarg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spacerB">
                        <dgm:alg type="sp"/>
                        <dgm:shape xmlns:r="http://schemas.openxmlformats.org/officeDocument/2006/relationships" r:blip="">
                          <dgm:adjLst/>
                        </dgm:shape>
                        <dgm:presOf axis="self"/>
                        <dgm:constrLst/>
                        <dgm:ruleLst/>
                      </dgm:layoutNode>
                    </dgm:forEach>
                  </dgm:if>
                  <dgm:else name="Name14"/>
                </dgm:choose>
              </dgm:if>
              <dgm:else name="Name15"/>
            </dgm:choose>
          </dgm:forEach>
        </dgm:layoutNode>
        <dgm:choose name="Name16">
          <dgm:if name="Name17" axis="ch" ptType="node" func="cnt" op="gt" val="1">
            <dgm:layoutNode name="sibTransLast">
              <dgm:alg type="conn">
                <dgm:param type="begPts" val="auto"/>
                <dgm:param type="endPts" val="auto"/>
                <dgm:param type="srcNode" val="vNodes"/>
                <dgm:param type="dstNode" val="lastNode"/>
              </dgm:alg>
              <dgm:shape xmlns:r="http://schemas.openxmlformats.org/officeDocument/2006/relationships" type="conn" r:blip="">
                <dgm:adjLst/>
              </dgm:shape>
              <dgm:presOf axis="ch" ptType="sibTrans" st="-1" cnt="1"/>
              <dgm:constrLst>
                <dgm:constr type="h" refType="w" fact="0.62"/>
                <dgm:constr type="connDist"/>
                <dgm:constr type="begPad" refType="connDist" fact="0.25"/>
                <dgm:constr type="endPad" refType="connDist" fact="0.22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ch desOrSelf" ptType="sibTrans sibTrans" st="-1 1" cnt="1 0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if>
          <dgm:else name="Name18"/>
        </dgm:choose>
        <dgm:layoutNode name="lastNode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ellipse" r:blip="">
            <dgm:adjLst/>
          </dgm:shape>
          <dgm:presOf axis="ch desOrSelf" ptType="node node" st="-1 1" cnt="1 0"/>
          <dgm:constrLst>
            <dgm:constr type="h" refType="w"/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</dgm:if>
      <dgm:else name="Name19"/>
    </dgm:choose>
  </dgm:layoutNode>
</dgm:layoutDef>
</file>

<file path=ppt/diagrams/layout15.xml><?xml version="1.0" encoding="utf-8"?>
<dgm:layoutDef xmlns:dgm="http://schemas.openxmlformats.org/drawingml/2006/diagram" xmlns:a="http://schemas.openxmlformats.org/drawingml/2006/main" uniqueId="urn:microsoft.com/office/officeart/2005/8/layout/radial1">
  <dgm:title val=""/>
  <dgm:desc val=""/>
  <dgm:catLst>
    <dgm:cat type="relationship" pri="22000"/>
    <dgm:cat type="cycle" pri="1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4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5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op="equ"/>
      <dgm:constr type="sp" refType="w" refFor="ch" refForName="node" fact="0.3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connTx" val="55"/>
      <dgm:constr type="primFontSz" for="des" forName="connTx" refType="primFontSz" refFor="ch" refForName="centerShape" op="lte" fact="0.8"/>
    </dgm:constrLst>
    <dgm:ruleLst/>
    <dgm:forEach name="Name6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</dgm:constrLst>
        <dgm:ruleLst>
          <dgm:rule type="primFontSz" val="5" fact="NaN" max="NaN"/>
        </dgm:ruleLst>
      </dgm:layoutNode>
      <dgm:forEach name="Name7" axis="ch">
        <dgm:forEach name="Name8" axis="self" ptType="parTrans">
          <dgm:layoutNode name="Name9">
            <dgm:alg type="conn">
              <dgm:param type="dim" val="1D"/>
              <dgm:param type="begPts" val="auto"/>
              <dgm:param type="endPts" val="auto"/>
              <dgm:param type="begSty" val="noArr"/>
              <dgm:param type="endSty" val="no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connDist"/>
              <dgm:constr type="userA" for="ch" refType="connDist"/>
              <dgm:constr type="w" val="1"/>
              <dgm:constr type="h" val="5"/>
              <dgm:constr type="begPad"/>
              <dgm:constr type="endPad"/>
            </dgm:constrLst>
            <dgm:ruleLst/>
            <dgm:layoutNode name="connTx">
              <dgm:alg type="tx">
                <dgm:param type="autoTxRot" val="grav"/>
              </dgm:alg>
              <dgm:shape xmlns:r="http://schemas.openxmlformats.org/officeDocument/2006/relationships" type="rect" r:blip="" hideGeom="1">
                <dgm:adjLst/>
              </dgm:shape>
              <dgm:presOf axis="self"/>
              <dgm:constrLst>
                <dgm:constr type="userA"/>
                <dgm:constr type="w" refType="userA" fact="0.05"/>
                <dgm:constr type="h" refType="userA" fact="0.05"/>
                <dgm:constr type="lMarg" val="1"/>
                <dgm:constr type="rMarg" val="1"/>
                <dgm:constr type="tMarg"/>
                <dgm:constr type="bMarg"/>
              </dgm:constrLst>
              <dgm:ruleLst>
                <dgm:rule type="w" val="NaN" fact="0.8" max="NaN"/>
                <dgm:rule type="h" val="NaN" fact="1" max="NaN"/>
                <dgm:rule type="primFontSz" val="5" fact="NaN" max="NaN"/>
              </dgm:ruleLst>
            </dgm:layoutNode>
          </dgm:layoutNode>
        </dgm:forEach>
        <dgm:forEach name="Name10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16.xml><?xml version="1.0" encoding="utf-8"?>
<dgm:layoutDef xmlns:dgm="http://schemas.openxmlformats.org/drawingml/2006/diagram" xmlns:a="http://schemas.openxmlformats.org/drawingml/2006/main" uniqueId="urn:microsoft.com/office/officeart/2005/8/layout/equation2">
  <dgm:title val=""/>
  <dgm:desc val=""/>
  <dgm:catLst>
    <dgm:cat type="relationship" pri="18000"/>
    <dgm:cat type="process" pri="26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>
          <dgm:param type="linDir" val="fromL"/>
          <dgm:param type="fallback" val="2D"/>
        </dgm:alg>
      </dgm:if>
      <dgm:else name="Name3">
        <dgm:alg type="lin">
          <dgm:param type="linDir" val="fromR"/>
          <dgm:param type="fallback" val="2D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ch" ptType="node" func="cnt" op="gte" val="3">
        <dgm:constrLst>
          <dgm:constr type="h" for="des" forName="node" refType="w" fact="0.5"/>
          <dgm:constr type="w" for="ch" forName="lastNode" refType="w"/>
          <dgm:constr type="w" for="des" forName="node" refType="h" refFor="des" refForName="node"/>
          <dgm:constr type="w" for="ch" forName="sibTransLast" refType="h" refFor="des" refForName="node" fact="0.6"/>
          <dgm:constr type="h" for="des" forName="sibTrans" refType="h" refFor="des" refForName="node" op="equ" fact="0.58"/>
          <dgm:constr type="w" for="des" forName="sibTrans" refType="h" refFor="des" refForName="sibTrans" op="equ"/>
          <dgm:constr type="primFontSz" for="ch" forName="lastNode" op="equ" val="65"/>
          <dgm:constr type="primFontSz" for="des" forName="node" op="equ" val="65"/>
          <dgm:constr type="primFontSz" for="des" forName="sibTrans" val="55"/>
          <dgm:constr type="primFontSz" for="des" forName="sibTrans" refType="primFontSz" refFor="des" refForName="node" op="lte" fact="0.8"/>
          <dgm:constr type="primFontSz" for="des" forName="connectorText" refType="primFontSz" refFor="des" refForName="node" op="lte" fact="0.8"/>
          <dgm:constr type="primFontSz" for="des" forName="connectorText" refType="primFontSz" refFor="des" refForName="sibTrans" op="equ"/>
          <dgm:constr type="h" for="des" forName="spacerT" refType="h" refFor="des" refForName="sibTrans" fact="0.14"/>
          <dgm:constr type="h" for="des" forName="spacerB" refType="h" refFor="des" refForName="sibTrans" fact="0.14"/>
        </dgm:constrLst>
      </dgm:if>
      <dgm:else name="Name6">
        <dgm:constrLst>
          <dgm:constr type="h" for="des" forName="node" refType="w"/>
          <dgm:constr type="w" for="ch" forName="lastNode" refType="w"/>
          <dgm:constr type="w" for="des" forName="node" refType="h" refFor="des" refForName="node"/>
          <dgm:constr type="w" for="ch" forName="sibTransLast" refType="h" refFor="des" refForName="node" fact="0.6"/>
          <dgm:constr type="h" for="des" forName="sibTrans" refType="h" refFor="des" refForName="node" op="equ" fact="0.58"/>
          <dgm:constr type="w" for="des" forName="sibTrans" refType="h" refFor="des" refForName="sibTrans" op="equ"/>
          <dgm:constr type="primFontSz" for="des" forName="node" val="65"/>
          <dgm:constr type="primFontSz" for="ch" forName="lastNode" refType="primFontSz" refFor="des" refForName="node" op="equ"/>
          <dgm:constr type="primFontSz" for="des" forName="sibTrans" val="55"/>
          <dgm:constr type="primFontSz" for="des" forName="connectorText" refType="primFontSz" refFor="des" refForName="node" op="lte" fact="0.8"/>
          <dgm:constr type="primFontSz" for="des" forName="connectorText" refType="primFontSz" refFor="des" refForName="sibTrans" op="equ"/>
          <dgm:constr type="h" for="des" forName="spacerT" refType="h" refFor="des" refForName="sibTrans" fact="0.14"/>
          <dgm:constr type="h" for="des" forName="spacerB" refType="h" refFor="des" refForName="sibTrans" fact="0.14"/>
        </dgm:constrLst>
      </dgm:else>
    </dgm:choose>
    <dgm:ruleLst/>
    <dgm:choose name="Name7">
      <dgm:if name="Name8" axis="ch" ptType="node" func="cnt" op="gte" val="1">
        <dgm:layoutNode name="vNodes">
          <dgm:alg type="lin">
            <dgm:param type="linDir" val="fromT"/>
            <dgm:param type="fallback" val="2D"/>
          </dgm:alg>
          <dgm:shape xmlns:r="http://schemas.openxmlformats.org/officeDocument/2006/relationships" r:blip="">
            <dgm:adjLst/>
          </dgm:shape>
          <dgm:presOf/>
          <dgm:constrLst/>
          <dgm:ruleLst/>
          <dgm:forEach name="Name9" axis="ch" ptType="node">
            <dgm:choose name="Name10">
              <dgm:if name="Name11" axis="self" func="revPos" op="neq" val="1">
                <dgm:layoutNode name="node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  <dgm:choose name="Name12">
                  <dgm:if name="Name13" axis="self" ptType="node" func="revPos" op="gt" val="2">
                    <dgm:forEach name="sibTransForEach" axis="followSib" ptType="sibTrans" cnt="1">
                      <dgm:layoutNode name="spacerT">
                        <dgm:alg type="sp"/>
                        <dgm:shape xmlns:r="http://schemas.openxmlformats.org/officeDocument/2006/relationships" r:blip="">
                          <dgm:adjLst/>
                        </dgm:shape>
                        <dgm:presOf axis="self"/>
                        <dgm:constrLst/>
                        <dgm:ruleLst/>
                      </dgm:layoutNode>
                      <dgm:layoutNode name="sibTrans">
                        <dgm:alg type="tx"/>
                        <dgm:shape xmlns:r="http://schemas.openxmlformats.org/officeDocument/2006/relationships" type="mathPlus" r:blip="">
                          <dgm:adjLst/>
                        </dgm:shape>
                        <dgm:presOf axis="self"/>
                        <dgm:constrLst>
                          <dgm:constr type="h" refType="w"/>
                          <dgm:constr type="lMarg"/>
                          <dgm:constr type="rMarg"/>
                          <dgm:constr type="tMarg"/>
                          <dgm:constr type="bMarg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spacerB">
                        <dgm:alg type="sp"/>
                        <dgm:shape xmlns:r="http://schemas.openxmlformats.org/officeDocument/2006/relationships" r:blip="">
                          <dgm:adjLst/>
                        </dgm:shape>
                        <dgm:presOf axis="self"/>
                        <dgm:constrLst/>
                        <dgm:ruleLst/>
                      </dgm:layoutNode>
                    </dgm:forEach>
                  </dgm:if>
                  <dgm:else name="Name14"/>
                </dgm:choose>
              </dgm:if>
              <dgm:else name="Name15"/>
            </dgm:choose>
          </dgm:forEach>
        </dgm:layoutNode>
        <dgm:choose name="Name16">
          <dgm:if name="Name17" axis="ch" ptType="node" func="cnt" op="gt" val="1">
            <dgm:layoutNode name="sibTransLast">
              <dgm:alg type="conn">
                <dgm:param type="begPts" val="auto"/>
                <dgm:param type="endPts" val="auto"/>
                <dgm:param type="srcNode" val="vNodes"/>
                <dgm:param type="dstNode" val="lastNode"/>
              </dgm:alg>
              <dgm:shape xmlns:r="http://schemas.openxmlformats.org/officeDocument/2006/relationships" type="conn" r:blip="">
                <dgm:adjLst/>
              </dgm:shape>
              <dgm:presOf axis="ch" ptType="sibTrans" st="-1" cnt="1"/>
              <dgm:constrLst>
                <dgm:constr type="h" refType="w" fact="0.62"/>
                <dgm:constr type="connDist"/>
                <dgm:constr type="begPad" refType="connDist" fact="0.25"/>
                <dgm:constr type="endPad" refType="connDist" fact="0.22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ch desOrSelf" ptType="sibTrans sibTrans" st="-1 1" cnt="1 0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if>
          <dgm:else name="Name18"/>
        </dgm:choose>
        <dgm:layoutNode name="lastNode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ellipse" r:blip="">
            <dgm:adjLst/>
          </dgm:shape>
          <dgm:presOf axis="ch desOrSelf" ptType="node node" st="-1 1" cnt="1 0"/>
          <dgm:constrLst>
            <dgm:constr type="h" refType="w"/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</dgm:if>
      <dgm:else name="Name19"/>
    </dgm:choose>
  </dgm:layoutNode>
</dgm:layoutDef>
</file>

<file path=ppt/diagrams/layout17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18.xml><?xml version="1.0" encoding="utf-8"?>
<dgm:layoutDef xmlns:dgm="http://schemas.openxmlformats.org/drawingml/2006/diagram" xmlns:a="http://schemas.openxmlformats.org/drawingml/2006/main" uniqueId="urn:microsoft.com/office/officeart/2005/8/layout/radial5">
  <dgm:title val=""/>
  <dgm:desc val=""/>
  <dgm:catLst>
    <dgm:cat type="relationship" pri="23000"/>
    <dgm:cat type="cycle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  <dgm:param type="ctrShpMap" val="fNode"/>
        </dgm:alg>
      </dgm:if>
      <dgm:else name="Name3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parTrans" refType="w" refFor="ch" refForName="centerShape" fact="0.4"/>
      <dgm:constr type="w" for="ch" forName="node" refType="w" refFor="ch" refForName="centerShape" op="equ" fact="1.25"/>
      <dgm:constr type="sp" refType="w" refFor="ch" refForName="centerShape" op="equ" fact="0.4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node" refType="primFontSz" refFor="ch" refForName="centerShape" op="lte"/>
      <dgm:constr type="primFontSz" for="des" forName="connectorText" op="equ" val="55"/>
      <dgm:constr type="primFontSz" for="des" forName="connectorText" refType="primFontSz" refFor="ch" refForName="centerShape" op="lte" fact="0.8"/>
      <dgm:constr type="primFontSz" for="des" forName="connectorText" refType="primFontSz" refFor="des" refForName="node" op="lte"/>
    </dgm:constrLst>
    <dgm:choose name="Name4">
      <dgm:if name="Name5" axis="ch ch" ptType="node node" st="1 1" cnt="1 0" func="cnt" op="lte" val="6">
        <dgm:ruleLst>
          <dgm:rule type="w" for="ch" forName="node" val="NaN" fact="1" max="NaN"/>
        </dgm:ruleLst>
      </dgm:if>
      <dgm:if name="Name6" axis="ch ch" ptType="node node" st="1 1" cnt="1 0" func="cnt" op="lte" val="8">
        <dgm:ruleLst>
          <dgm:rule type="w" for="ch" forName="node" val="NaN" fact="0.9" max="NaN"/>
        </dgm:ruleLst>
      </dgm:if>
      <dgm:if name="Name7" axis="ch ch" ptType="node node" st="1 1" cnt="1 0" func="cnt" op="lte" val="10">
        <dgm:ruleLst>
          <dgm:rule type="w" for="ch" forName="node" val="NaN" fact="0.8" max="NaN"/>
        </dgm:ruleLst>
      </dgm:if>
      <dgm:if name="Name8" axis="ch ch" ptType="node node" st="1 1" cnt="1 0" func="cnt" op="lte" val="12">
        <dgm:ruleLst>
          <dgm:rule type="w" for="ch" forName="node" val="NaN" fact="0.7" max="NaN"/>
        </dgm:ruleLst>
      </dgm:if>
      <dgm:if name="Name9" axis="ch ch" ptType="node node" st="1 1" cnt="1 0" func="cnt" op="lte" val="14">
        <dgm:ruleLst>
          <dgm:rule type="w" for="ch" forName="node" val="NaN" fact="0.6" max="NaN"/>
        </dgm:ruleLst>
      </dgm:if>
      <dgm:else name="Name10">
        <dgm:ruleLst>
          <dgm:rule type="w" for="ch" forName="node" val="NaN" fact="0.5" max="NaN"/>
        </dgm:ruleLst>
      </dgm:else>
    </dgm:choose>
    <dgm:forEach name="Name11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12" axis="ch">
        <dgm:forEach name="Name13" axis="self" ptType="parTrans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h" refType="w" fact="0.85"/>
            </dgm:constrLst>
            <dgm:ruleLst/>
            <dgm:layoutNode name="connectorText">
              <dgm:alg type="tx">
                <dgm:param type="autoTxRot" val="grav"/>
              </dgm:alg>
              <dgm:shape xmlns:r="http://schemas.openxmlformats.org/officeDocument/2006/relationships" type="conn" r:blip="" hideGeom="1">
                <dgm:adjLst/>
              </dgm:shape>
              <dgm:presOf axis="self"/>
              <dgm:constrLst>
                <dgm:constr type="lMarg"/>
                <dgm:constr type="rMarg"/>
                <dgm:constr type="tMarg"/>
                <dgm:constr type="bMarg"/>
              </dgm:constrLst>
              <dgm:ruleLst>
                <dgm:rule type="primFontSz" val="5" fact="NaN" max="NaN"/>
              </dgm:ruleLst>
            </dgm:layoutNode>
          </dgm:layoutNode>
        </dgm:forEach>
        <dgm:forEach name="Name14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w" val="INF" fact="NaN" max="NaN"/>
              <dgm:rule type="primFontSz" val="5" fact="NaN" max="NaN"/>
            </dgm:ruleLst>
          </dgm:layoutNode>
        </dgm:forEach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5">
  <dgm:title val=""/>
  <dgm:desc val=""/>
  <dgm:catLst>
    <dgm:cat type="relationship" pri="23000"/>
    <dgm:cat type="cycle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  <dgm:param type="ctrShpMap" val="fNode"/>
        </dgm:alg>
      </dgm:if>
      <dgm:else name="Name3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parTrans" refType="w" refFor="ch" refForName="centerShape" fact="0.4"/>
      <dgm:constr type="w" for="ch" forName="node" refType="w" refFor="ch" refForName="centerShape" op="equ" fact="1.25"/>
      <dgm:constr type="sp" refType="w" refFor="ch" refForName="centerShape" op="equ" fact="0.4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node" refType="primFontSz" refFor="ch" refForName="centerShape" op="lte"/>
      <dgm:constr type="primFontSz" for="des" forName="connectorText" op="equ" val="55"/>
      <dgm:constr type="primFontSz" for="des" forName="connectorText" refType="primFontSz" refFor="ch" refForName="centerShape" op="lte" fact="0.8"/>
      <dgm:constr type="primFontSz" for="des" forName="connectorText" refType="primFontSz" refFor="des" refForName="node" op="lte"/>
    </dgm:constrLst>
    <dgm:choose name="Name4">
      <dgm:if name="Name5" axis="ch ch" ptType="node node" st="1 1" cnt="1 0" func="cnt" op="lte" val="6">
        <dgm:ruleLst>
          <dgm:rule type="w" for="ch" forName="node" val="NaN" fact="1" max="NaN"/>
        </dgm:ruleLst>
      </dgm:if>
      <dgm:if name="Name6" axis="ch ch" ptType="node node" st="1 1" cnt="1 0" func="cnt" op="lte" val="8">
        <dgm:ruleLst>
          <dgm:rule type="w" for="ch" forName="node" val="NaN" fact="0.9" max="NaN"/>
        </dgm:ruleLst>
      </dgm:if>
      <dgm:if name="Name7" axis="ch ch" ptType="node node" st="1 1" cnt="1 0" func="cnt" op="lte" val="10">
        <dgm:ruleLst>
          <dgm:rule type="w" for="ch" forName="node" val="NaN" fact="0.8" max="NaN"/>
        </dgm:ruleLst>
      </dgm:if>
      <dgm:if name="Name8" axis="ch ch" ptType="node node" st="1 1" cnt="1 0" func="cnt" op="lte" val="12">
        <dgm:ruleLst>
          <dgm:rule type="w" for="ch" forName="node" val="NaN" fact="0.7" max="NaN"/>
        </dgm:ruleLst>
      </dgm:if>
      <dgm:if name="Name9" axis="ch ch" ptType="node node" st="1 1" cnt="1 0" func="cnt" op="lte" val="14">
        <dgm:ruleLst>
          <dgm:rule type="w" for="ch" forName="node" val="NaN" fact="0.6" max="NaN"/>
        </dgm:ruleLst>
      </dgm:if>
      <dgm:else name="Name10">
        <dgm:ruleLst>
          <dgm:rule type="w" for="ch" forName="node" val="NaN" fact="0.5" max="NaN"/>
        </dgm:ruleLst>
      </dgm:else>
    </dgm:choose>
    <dgm:forEach name="Name11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12" axis="ch">
        <dgm:forEach name="Name13" axis="self" ptType="parTrans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h" refType="w" fact="0.85"/>
            </dgm:constrLst>
            <dgm:ruleLst/>
            <dgm:layoutNode name="connectorText">
              <dgm:alg type="tx">
                <dgm:param type="autoTxRot" val="grav"/>
              </dgm:alg>
              <dgm:shape xmlns:r="http://schemas.openxmlformats.org/officeDocument/2006/relationships" type="conn" r:blip="" hideGeom="1">
                <dgm:adjLst/>
              </dgm:shape>
              <dgm:presOf axis="self"/>
              <dgm:constrLst>
                <dgm:constr type="lMarg"/>
                <dgm:constr type="rMarg"/>
                <dgm:constr type="tMarg"/>
                <dgm:constr type="bMarg"/>
              </dgm:constrLst>
              <dgm:ruleLst>
                <dgm:rule type="primFontSz" val="5" fact="NaN" max="NaN"/>
              </dgm:ruleLst>
            </dgm:layoutNode>
          </dgm:layoutNode>
        </dgm:forEach>
        <dgm:forEach name="Name14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w" val="INF" fact="NaN" max="NaN"/>
              <dgm:rule type="primFontSz" val="5" fact="NaN" max="NaN"/>
            </dgm:ruleLst>
          </dgm:layoutNode>
        </dgm:forEach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radial5">
  <dgm:title val=""/>
  <dgm:desc val=""/>
  <dgm:catLst>
    <dgm:cat type="relationship" pri="23000"/>
    <dgm:cat type="cycle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  <dgm:param type="ctrShpMap" val="fNode"/>
        </dgm:alg>
      </dgm:if>
      <dgm:else name="Name3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parTrans" refType="w" refFor="ch" refForName="centerShape" fact="0.4"/>
      <dgm:constr type="w" for="ch" forName="node" refType="w" refFor="ch" refForName="centerShape" op="equ" fact="1.25"/>
      <dgm:constr type="sp" refType="w" refFor="ch" refForName="centerShape" op="equ" fact="0.4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node" refType="primFontSz" refFor="ch" refForName="centerShape" op="lte"/>
      <dgm:constr type="primFontSz" for="des" forName="connectorText" op="equ" val="55"/>
      <dgm:constr type="primFontSz" for="des" forName="connectorText" refType="primFontSz" refFor="ch" refForName="centerShape" op="lte" fact="0.8"/>
      <dgm:constr type="primFontSz" for="des" forName="connectorText" refType="primFontSz" refFor="des" refForName="node" op="lte"/>
    </dgm:constrLst>
    <dgm:choose name="Name4">
      <dgm:if name="Name5" axis="ch ch" ptType="node node" st="1 1" cnt="1 0" func="cnt" op="lte" val="6">
        <dgm:ruleLst>
          <dgm:rule type="w" for="ch" forName="node" val="NaN" fact="1" max="NaN"/>
        </dgm:ruleLst>
      </dgm:if>
      <dgm:if name="Name6" axis="ch ch" ptType="node node" st="1 1" cnt="1 0" func="cnt" op="lte" val="8">
        <dgm:ruleLst>
          <dgm:rule type="w" for="ch" forName="node" val="NaN" fact="0.9" max="NaN"/>
        </dgm:ruleLst>
      </dgm:if>
      <dgm:if name="Name7" axis="ch ch" ptType="node node" st="1 1" cnt="1 0" func="cnt" op="lte" val="10">
        <dgm:ruleLst>
          <dgm:rule type="w" for="ch" forName="node" val="NaN" fact="0.8" max="NaN"/>
        </dgm:ruleLst>
      </dgm:if>
      <dgm:if name="Name8" axis="ch ch" ptType="node node" st="1 1" cnt="1 0" func="cnt" op="lte" val="12">
        <dgm:ruleLst>
          <dgm:rule type="w" for="ch" forName="node" val="NaN" fact="0.7" max="NaN"/>
        </dgm:ruleLst>
      </dgm:if>
      <dgm:if name="Name9" axis="ch ch" ptType="node node" st="1 1" cnt="1 0" func="cnt" op="lte" val="14">
        <dgm:ruleLst>
          <dgm:rule type="w" for="ch" forName="node" val="NaN" fact="0.6" max="NaN"/>
        </dgm:ruleLst>
      </dgm:if>
      <dgm:else name="Name10">
        <dgm:ruleLst>
          <dgm:rule type="w" for="ch" forName="node" val="NaN" fact="0.5" max="NaN"/>
        </dgm:ruleLst>
      </dgm:else>
    </dgm:choose>
    <dgm:forEach name="Name11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12" axis="ch">
        <dgm:forEach name="Name13" axis="self" ptType="parTrans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h" refType="w" fact="0.85"/>
            </dgm:constrLst>
            <dgm:ruleLst/>
            <dgm:layoutNode name="connectorText">
              <dgm:alg type="tx">
                <dgm:param type="autoTxRot" val="grav"/>
              </dgm:alg>
              <dgm:shape xmlns:r="http://schemas.openxmlformats.org/officeDocument/2006/relationships" type="conn" r:blip="" hideGeom="1">
                <dgm:adjLst/>
              </dgm:shape>
              <dgm:presOf axis="self"/>
              <dgm:constrLst>
                <dgm:constr type="lMarg"/>
                <dgm:constr type="rMarg"/>
                <dgm:constr type="tMarg"/>
                <dgm:constr type="bMarg"/>
              </dgm:constrLst>
              <dgm:ruleLst>
                <dgm:rule type="primFontSz" val="5" fact="NaN" max="NaN"/>
              </dgm:ruleLst>
            </dgm:layoutNode>
          </dgm:layoutNode>
        </dgm:forEach>
        <dgm:forEach name="Name14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w" val="INF" fact="NaN" max="NaN"/>
              <dgm:rule type="primFontSz" val="5" fact="NaN" max="NaN"/>
            </dgm:ruleLst>
          </dgm:layoutNode>
        </dgm:forEach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radial1">
  <dgm:title val=""/>
  <dgm:desc val=""/>
  <dgm:catLst>
    <dgm:cat type="relationship" pri="22000"/>
    <dgm:cat type="cycle" pri="1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4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5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op="equ"/>
      <dgm:constr type="sp" refType="w" refFor="ch" refForName="node" fact="0.3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connTx" val="55"/>
      <dgm:constr type="primFontSz" for="des" forName="connTx" refType="primFontSz" refFor="ch" refForName="centerShape" op="lte" fact="0.8"/>
    </dgm:constrLst>
    <dgm:ruleLst/>
    <dgm:forEach name="Name6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</dgm:constrLst>
        <dgm:ruleLst>
          <dgm:rule type="primFontSz" val="5" fact="NaN" max="NaN"/>
        </dgm:ruleLst>
      </dgm:layoutNode>
      <dgm:forEach name="Name7" axis="ch">
        <dgm:forEach name="Name8" axis="self" ptType="parTrans">
          <dgm:layoutNode name="Name9">
            <dgm:alg type="conn">
              <dgm:param type="dim" val="1D"/>
              <dgm:param type="begPts" val="auto"/>
              <dgm:param type="endPts" val="auto"/>
              <dgm:param type="begSty" val="noArr"/>
              <dgm:param type="endSty" val="no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connDist"/>
              <dgm:constr type="userA" for="ch" refType="connDist"/>
              <dgm:constr type="w" val="1"/>
              <dgm:constr type="h" val="5"/>
              <dgm:constr type="begPad"/>
              <dgm:constr type="endPad"/>
            </dgm:constrLst>
            <dgm:ruleLst/>
            <dgm:layoutNode name="connTx">
              <dgm:alg type="tx">
                <dgm:param type="autoTxRot" val="grav"/>
              </dgm:alg>
              <dgm:shape xmlns:r="http://schemas.openxmlformats.org/officeDocument/2006/relationships" type="rect" r:blip="" hideGeom="1">
                <dgm:adjLst/>
              </dgm:shape>
              <dgm:presOf axis="self"/>
              <dgm:constrLst>
                <dgm:constr type="userA"/>
                <dgm:constr type="w" refType="userA" fact="0.05"/>
                <dgm:constr type="h" refType="userA" fact="0.05"/>
                <dgm:constr type="lMarg" val="1"/>
                <dgm:constr type="rMarg" val="1"/>
                <dgm:constr type="tMarg"/>
                <dgm:constr type="bMarg"/>
              </dgm:constrLst>
              <dgm:ruleLst>
                <dgm:rule type="w" val="NaN" fact="0.8" max="NaN"/>
                <dgm:rule type="h" val="NaN" fact="1" max="NaN"/>
                <dgm:rule type="primFontSz" val="5" fact="NaN" max="NaN"/>
              </dgm:ruleLst>
            </dgm:layoutNode>
          </dgm:layoutNode>
        </dgm:forEach>
        <dgm:forEach name="Name10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cycle7">
  <dgm:title val=""/>
  <dgm:desc val=""/>
  <dgm:catLst>
    <dgm:cat type="cycle" pri="6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</dgm:alg>
      </dgm:if>
      <dgm:else name="Name3">
        <dgm:alg type="cycle">
          <dgm:param type="stAng" val="0"/>
          <dgm:param type="spanAng" val="-360"/>
        </dgm:alg>
      </dgm:else>
    </dgm:choose>
    <dgm:shape xmlns:r="http://schemas.openxmlformats.org/officeDocument/2006/relationships" r:blip="">
      <dgm:adjLst/>
    </dgm:shape>
    <dgm:presOf/>
    <dgm:constrLst>
      <dgm:constr type="diam" refType="w"/>
      <dgm:constr type="w" for="ch" ptType="node" refType="w"/>
      <dgm:constr type="primFontSz" for="ch" ptType="node" op="equ" val="65"/>
      <dgm:constr type="w" for="ch" forName="sibTrans" refType="w" refFor="ch" refPtType="node" op="equ" fact="0.35"/>
      <dgm:constr type="connDist" for="ch" forName="sibTrans" op="equ"/>
      <dgm:constr type="primFontSz" for="des" forName="connectorText" op="equ" val="55"/>
      <dgm:constr type="primFontSz" for="des" forName="connectorText" refType="primFontSz" refFor="ch" refPtType="node" op="lte" fact="0.8"/>
      <dgm:constr type="sibSp" refType="w" refFor="ch" refPtType="node" op="equ" fact="0.65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4">
        <dgm:if name="Name5" axis="par ch" ptType="doc node" func="cnt" op="gt" val="1">
          <dgm:forEach name="sibTransForEach" axis="followSib" ptType="sibTrans" hideLastTrans="0" cnt="1">
            <dgm:layoutNode name="sibTrans">
              <dgm:choose name="Name6">
                <dgm:if name="Name7" axis="par ch" ptType="doc node" func="posEven" op="equ" val="1">
                  <dgm:alg type="conn">
                    <dgm:param type="begPts" val="radial"/>
                    <dgm:param type="endPts" val="radial"/>
                    <dgm:param type="begSty" val="arr"/>
                    <dgm:param type="endSty" val="arr"/>
                  </dgm:alg>
                </dgm:if>
                <dgm:else name="Name8">
                  <dgm:alg type="conn">
                    <dgm:param type="begPts" val="auto"/>
                    <dgm:param type="endPts" val="auto"/>
                    <dgm:param type="begSty" val="arr"/>
                    <dgm:param type="endSty" val="arr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5"/>
                <dgm:constr type="connDist"/>
                <dgm:constr type="begPad" refType="connDist" fact="0.1"/>
                <dgm:constr type="endPad" refType="connDist" fact="0.1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9"/>
      </dgm:choos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7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image" Target="../media/image8.wmf"/><Relationship Id="rId1" Type="http://schemas.openxmlformats.org/officeDocument/2006/relationships/image" Target="../media/image7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9/10/2020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9/10/2020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9/10/2020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7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7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2.xml"/><Relationship Id="rId2" Type="http://schemas.openxmlformats.org/officeDocument/2006/relationships/diagramData" Target="../diagrams/data12.xml"/><Relationship Id="rId1" Type="http://schemas.openxmlformats.org/officeDocument/2006/relationships/slideLayout" Target="../slideLayouts/slideLayout7.xml"/><Relationship Id="rId5" Type="http://schemas.openxmlformats.org/officeDocument/2006/relationships/diagramColors" Target="../diagrams/colors12.xml"/><Relationship Id="rId4" Type="http://schemas.openxmlformats.org/officeDocument/2006/relationships/diagramQuickStyle" Target="../diagrams/quickStyle1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3.xml"/><Relationship Id="rId2" Type="http://schemas.openxmlformats.org/officeDocument/2006/relationships/diagramData" Target="../diagrams/data13.xml"/><Relationship Id="rId1" Type="http://schemas.openxmlformats.org/officeDocument/2006/relationships/slideLayout" Target="../slideLayouts/slideLayout7.xml"/><Relationship Id="rId5" Type="http://schemas.openxmlformats.org/officeDocument/2006/relationships/diagramColors" Target="../diagrams/colors13.xml"/><Relationship Id="rId4" Type="http://schemas.openxmlformats.org/officeDocument/2006/relationships/diagramQuickStyle" Target="../diagrams/quickStyle1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4.xml"/><Relationship Id="rId2" Type="http://schemas.openxmlformats.org/officeDocument/2006/relationships/diagramData" Target="../diagrams/data14.xml"/><Relationship Id="rId1" Type="http://schemas.openxmlformats.org/officeDocument/2006/relationships/slideLayout" Target="../slideLayouts/slideLayout7.xml"/><Relationship Id="rId5" Type="http://schemas.openxmlformats.org/officeDocument/2006/relationships/diagramColors" Target="../diagrams/colors14.xml"/><Relationship Id="rId4" Type="http://schemas.openxmlformats.org/officeDocument/2006/relationships/diagramQuickStyle" Target="../diagrams/quickStyle14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5.xml"/><Relationship Id="rId2" Type="http://schemas.openxmlformats.org/officeDocument/2006/relationships/diagramData" Target="../diagrams/data15.xml"/><Relationship Id="rId1" Type="http://schemas.openxmlformats.org/officeDocument/2006/relationships/slideLayout" Target="../slideLayouts/slideLayout7.xml"/><Relationship Id="rId5" Type="http://schemas.openxmlformats.org/officeDocument/2006/relationships/diagramColors" Target="../diagrams/colors15.xml"/><Relationship Id="rId4" Type="http://schemas.openxmlformats.org/officeDocument/2006/relationships/diagramQuickStyle" Target="../diagrams/quickStyle15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6.xml"/><Relationship Id="rId2" Type="http://schemas.openxmlformats.org/officeDocument/2006/relationships/diagramData" Target="../diagrams/data16.xml"/><Relationship Id="rId1" Type="http://schemas.openxmlformats.org/officeDocument/2006/relationships/slideLayout" Target="../slideLayouts/slideLayout7.xml"/><Relationship Id="rId5" Type="http://schemas.openxmlformats.org/officeDocument/2006/relationships/diagramColors" Target="../diagrams/colors16.xml"/><Relationship Id="rId4" Type="http://schemas.openxmlformats.org/officeDocument/2006/relationships/diagramQuickStyle" Target="../diagrams/quickStyle16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oleObject" Target="../embeddings/oleObject3.bin"/><Relationship Id="rId4" Type="http://schemas.openxmlformats.org/officeDocument/2006/relationships/oleObject" Target="../embeddings/oleObject2.bin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7.xml"/><Relationship Id="rId2" Type="http://schemas.openxmlformats.org/officeDocument/2006/relationships/diagramData" Target="../diagrams/data17.xml"/><Relationship Id="rId1" Type="http://schemas.openxmlformats.org/officeDocument/2006/relationships/slideLayout" Target="../slideLayouts/slideLayout7.xml"/><Relationship Id="rId5" Type="http://schemas.openxmlformats.org/officeDocument/2006/relationships/diagramColors" Target="../diagrams/colors17.xml"/><Relationship Id="rId4" Type="http://schemas.openxmlformats.org/officeDocument/2006/relationships/diagramQuickStyle" Target="../diagrams/quickStyle17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8.xml"/><Relationship Id="rId2" Type="http://schemas.openxmlformats.org/officeDocument/2006/relationships/diagramData" Target="../diagrams/data18.xml"/><Relationship Id="rId1" Type="http://schemas.openxmlformats.org/officeDocument/2006/relationships/slideLayout" Target="../slideLayouts/slideLayout7.xml"/><Relationship Id="rId5" Type="http://schemas.openxmlformats.org/officeDocument/2006/relationships/diagramColors" Target="../diagrams/colors18.xml"/><Relationship Id="rId4" Type="http://schemas.openxmlformats.org/officeDocument/2006/relationships/diagramQuickStyle" Target="../diagrams/quickStyle1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7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7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7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7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diagramQuickStyle" Target="../diagrams/quickStyle8.xml"/><Relationship Id="rId13" Type="http://schemas.openxmlformats.org/officeDocument/2006/relationships/diagramColors" Target="../diagrams/colors9.xml"/><Relationship Id="rId3" Type="http://schemas.openxmlformats.org/officeDocument/2006/relationships/diagramLayout" Target="../diagrams/layout7.xml"/><Relationship Id="rId7" Type="http://schemas.openxmlformats.org/officeDocument/2006/relationships/diagramLayout" Target="../diagrams/layout8.xml"/><Relationship Id="rId12" Type="http://schemas.openxmlformats.org/officeDocument/2006/relationships/diagramQuickStyle" Target="../diagrams/quickStyle9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openxmlformats.org/officeDocument/2006/relationships/diagramData" Target="../diagrams/data8.xml"/><Relationship Id="rId11" Type="http://schemas.openxmlformats.org/officeDocument/2006/relationships/diagramLayout" Target="../diagrams/layout9.xml"/><Relationship Id="rId5" Type="http://schemas.openxmlformats.org/officeDocument/2006/relationships/diagramColors" Target="../diagrams/colors7.xml"/><Relationship Id="rId10" Type="http://schemas.openxmlformats.org/officeDocument/2006/relationships/diagramData" Target="../diagrams/data9.xml"/><Relationship Id="rId4" Type="http://schemas.openxmlformats.org/officeDocument/2006/relationships/diagramQuickStyle" Target="../diagrams/quickStyle7.xml"/><Relationship Id="rId9" Type="http://schemas.openxmlformats.org/officeDocument/2006/relationships/diagramColors" Target="../diagrams/colors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IN" dirty="0" smtClean="0"/>
              <a:t>Electrical Safety-Review</a:t>
            </a:r>
            <a:endParaRPr lang="en-IN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IN" dirty="0" smtClean="0"/>
              <a:t>Introduction</a:t>
            </a:r>
          </a:p>
          <a:p>
            <a:r>
              <a:rPr lang="en-IN" dirty="0" smtClean="0"/>
              <a:t>V Semester (A &amp; B Sections)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 2"/>
          <p:cNvGraphicFramePr/>
          <p:nvPr/>
        </p:nvGraphicFramePr>
        <p:xfrm>
          <a:off x="609600" y="1066800"/>
          <a:ext cx="8229600" cy="5410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Title 1"/>
          <p:cNvSpPr txBox="1">
            <a:spLocks/>
          </p:cNvSpPr>
          <p:nvPr/>
        </p:nvSpPr>
        <p:spPr>
          <a:xfrm>
            <a:off x="457200" y="274638"/>
            <a:ext cx="8229600" cy="792162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IN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Electrical &amp; Electronics Engineering</a:t>
            </a:r>
            <a:endParaRPr kumimoji="0" lang="en-IN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/>
          <p:cNvGraphicFramePr/>
          <p:nvPr/>
        </p:nvGraphicFramePr>
        <p:xfrm>
          <a:off x="457200" y="990600"/>
          <a:ext cx="8229600" cy="5562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itle 1"/>
          <p:cNvSpPr txBox="1">
            <a:spLocks/>
          </p:cNvSpPr>
          <p:nvPr/>
        </p:nvSpPr>
        <p:spPr>
          <a:xfrm>
            <a:off x="457200" y="274638"/>
            <a:ext cx="8229600" cy="792162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IN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Basic Electrical components and Appliances </a:t>
            </a:r>
            <a:endParaRPr kumimoji="0" lang="en-IN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48000" y="0"/>
            <a:ext cx="5867399" cy="6629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TextBox 2"/>
          <p:cNvSpPr txBox="1"/>
          <p:nvPr/>
        </p:nvSpPr>
        <p:spPr>
          <a:xfrm>
            <a:off x="228600" y="228600"/>
            <a:ext cx="2590800" cy="67403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IN" sz="1600" dirty="0" smtClean="0">
                <a:latin typeface="Bookman Old Style" pitchFamily="18" charset="0"/>
              </a:rPr>
              <a:t>Resistors used as electronic components. </a:t>
            </a:r>
          </a:p>
          <a:p>
            <a:pPr algn="just"/>
            <a:r>
              <a:rPr lang="en-IN" sz="1600" dirty="0" smtClean="0">
                <a:latin typeface="Bookman Old Style" pitchFamily="18" charset="0"/>
              </a:rPr>
              <a:t>(a) Carbon composition resistor, axial lead, ½ W, 470 W, 10% tolerance. </a:t>
            </a:r>
          </a:p>
          <a:p>
            <a:pPr algn="just"/>
            <a:r>
              <a:rPr lang="en-IN" sz="1600" dirty="0" smtClean="0">
                <a:latin typeface="Bookman Old Style" pitchFamily="18" charset="0"/>
              </a:rPr>
              <a:t>(b) Carbon film, axial lead, 1/4 Watt, 10 kW, 5% tolerance. </a:t>
            </a:r>
          </a:p>
          <a:p>
            <a:pPr algn="just"/>
            <a:r>
              <a:rPr lang="en-IN" sz="1600" dirty="0" smtClean="0">
                <a:latin typeface="Bookman Old Style" pitchFamily="18" charset="0"/>
              </a:rPr>
              <a:t>(c) Vitreous enamel-coated wire-wound power resistor, 1500 W. (d) Plate resistors in vacuum tube amplifier. </a:t>
            </a:r>
          </a:p>
          <a:p>
            <a:pPr algn="just"/>
            <a:r>
              <a:rPr lang="en-IN" sz="1600" dirty="0" smtClean="0">
                <a:latin typeface="Bookman Old Style" pitchFamily="18" charset="0"/>
              </a:rPr>
              <a:t>(e) Vacuum tube amplifier where plate resistors would be used. </a:t>
            </a:r>
          </a:p>
          <a:p>
            <a:pPr algn="just"/>
            <a:r>
              <a:rPr lang="en-IN" sz="1600" dirty="0" smtClean="0">
                <a:latin typeface="Bookman Old Style" pitchFamily="18" charset="0"/>
              </a:rPr>
              <a:t>(f) Schematic of vacuum tube amplifier where plate resistors would be used. </a:t>
            </a:r>
          </a:p>
          <a:p>
            <a:pPr algn="just"/>
            <a:r>
              <a:rPr lang="en-IN" sz="1600" dirty="0" smtClean="0">
                <a:latin typeface="Bookman Old Style" pitchFamily="18" charset="0"/>
              </a:rPr>
              <a:t>(g) </a:t>
            </a:r>
            <a:r>
              <a:rPr lang="fr-FR" sz="1600" dirty="0" smtClean="0">
                <a:latin typeface="Bookman Old Style" pitchFamily="18" charset="0"/>
              </a:rPr>
              <a:t>Isolation transformer (115 V, 250 VA) for </a:t>
            </a:r>
            <a:r>
              <a:rPr lang="en-IN" sz="1600" dirty="0" smtClean="0">
                <a:latin typeface="Bookman Old Style" pitchFamily="18" charset="0"/>
              </a:rPr>
              <a:t>servicing “</a:t>
            </a:r>
            <a:r>
              <a:rPr lang="en-IN" sz="1600" dirty="0" err="1" smtClean="0">
                <a:latin typeface="Bookman Old Style" pitchFamily="18" charset="0"/>
              </a:rPr>
              <a:t>transformerless</a:t>
            </a:r>
            <a:r>
              <a:rPr lang="en-IN" sz="1600" dirty="0" smtClean="0">
                <a:latin typeface="Bookman Old Style" pitchFamily="18" charset="0"/>
              </a:rPr>
              <a:t>” electronic equipment.</a:t>
            </a:r>
            <a:endParaRPr lang="en-IN" sz="1600" dirty="0">
              <a:latin typeface="Bookman Old Style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667000" y="76201"/>
            <a:ext cx="6096000" cy="67055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TextBox 2"/>
          <p:cNvSpPr txBox="1"/>
          <p:nvPr/>
        </p:nvSpPr>
        <p:spPr>
          <a:xfrm>
            <a:off x="228600" y="1085195"/>
            <a:ext cx="2743200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000" dirty="0" smtClean="0">
                <a:latin typeface="Bookman Old Style" pitchFamily="18" charset="0"/>
              </a:rPr>
              <a:t>Resistors used in electric power</a:t>
            </a:r>
          </a:p>
          <a:p>
            <a:r>
              <a:rPr lang="en-IN" sz="2000" dirty="0" smtClean="0">
                <a:latin typeface="Bookman Old Style" pitchFamily="18" charset="0"/>
              </a:rPr>
              <a:t>systems. </a:t>
            </a:r>
          </a:p>
          <a:p>
            <a:pPr marL="457200" indent="-457200">
              <a:buAutoNum type="alphaLcParenBoth"/>
            </a:pPr>
            <a:r>
              <a:rPr lang="en-IN" sz="2000" dirty="0" smtClean="0">
                <a:latin typeface="Bookman Old Style" pitchFamily="18" charset="0"/>
              </a:rPr>
              <a:t>Plate resistor. </a:t>
            </a:r>
          </a:p>
          <a:p>
            <a:pPr marL="457200" indent="-457200">
              <a:buAutoNum type="alphaLcParenBoth"/>
            </a:pPr>
            <a:r>
              <a:rPr lang="en-IN" sz="2000" dirty="0" smtClean="0">
                <a:latin typeface="Bookman Old Style" pitchFamily="18" charset="0"/>
              </a:rPr>
              <a:t>Ribbon resistor.</a:t>
            </a:r>
          </a:p>
          <a:p>
            <a:r>
              <a:rPr lang="en-IN" sz="2000" dirty="0" smtClean="0">
                <a:latin typeface="Bookman Old Style" pitchFamily="18" charset="0"/>
              </a:rPr>
              <a:t>(c) </a:t>
            </a:r>
            <a:r>
              <a:rPr lang="en-IN" sz="2000" dirty="0" err="1" smtClean="0">
                <a:latin typeface="Bookman Old Style" pitchFamily="18" charset="0"/>
              </a:rPr>
              <a:t>Noninductive</a:t>
            </a:r>
            <a:r>
              <a:rPr lang="en-IN" sz="2000" dirty="0" smtClean="0">
                <a:latin typeface="Bookman Old Style" pitchFamily="18" charset="0"/>
              </a:rPr>
              <a:t> resistor. </a:t>
            </a:r>
          </a:p>
          <a:p>
            <a:r>
              <a:rPr lang="en-IN" sz="2000" dirty="0" smtClean="0">
                <a:latin typeface="Bookman Old Style" pitchFamily="18" charset="0"/>
              </a:rPr>
              <a:t>(d) Ribbon-wound</a:t>
            </a:r>
          </a:p>
          <a:p>
            <a:r>
              <a:rPr lang="de-DE" sz="2000" dirty="0" smtClean="0">
                <a:latin typeface="Bookman Old Style" pitchFamily="18" charset="0"/>
              </a:rPr>
              <a:t>resistor. </a:t>
            </a:r>
          </a:p>
          <a:p>
            <a:r>
              <a:rPr lang="de-DE" sz="2000" dirty="0" smtClean="0">
                <a:latin typeface="Bookman Old Style" pitchFamily="18" charset="0"/>
              </a:rPr>
              <a:t>(e) Plate rheostat (GE). </a:t>
            </a:r>
          </a:p>
          <a:p>
            <a:r>
              <a:rPr lang="de-DE" sz="2000" dirty="0" smtClean="0">
                <a:latin typeface="Bookman Old Style" pitchFamily="18" charset="0"/>
              </a:rPr>
              <a:t>(f) Schematic</a:t>
            </a:r>
          </a:p>
          <a:p>
            <a:r>
              <a:rPr lang="en-IN" sz="2000" dirty="0" smtClean="0">
                <a:latin typeface="Bookman Old Style" pitchFamily="18" charset="0"/>
              </a:rPr>
              <a:t>of plate rheostat (GE).</a:t>
            </a:r>
            <a:endParaRPr lang="en-IN" sz="2000" dirty="0">
              <a:latin typeface="Bookman Old Style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N" dirty="0" smtClean="0"/>
              <a:t>Applications of Plate rheostats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algn="just"/>
            <a:r>
              <a:rPr lang="en-IN" dirty="0" smtClean="0">
                <a:latin typeface="Bookman Old Style" pitchFamily="18" charset="0"/>
              </a:rPr>
              <a:t>Speed control of dc motors. Use rheostat to control field excitation.</a:t>
            </a:r>
          </a:p>
          <a:p>
            <a:pPr algn="just"/>
            <a:r>
              <a:rPr lang="en-IN" dirty="0" smtClean="0">
                <a:latin typeface="Bookman Old Style" pitchFamily="18" charset="0"/>
              </a:rPr>
              <a:t>Power-factor control of synchronous motors. Use rheostat to control field excitation.</a:t>
            </a:r>
          </a:p>
          <a:p>
            <a:pPr algn="just"/>
            <a:r>
              <a:rPr lang="en-IN" dirty="0" smtClean="0">
                <a:latin typeface="Bookman Old Style" pitchFamily="18" charset="0"/>
              </a:rPr>
              <a:t>Voltage control of generators and exciters. Use rheostat to control field excitation.</a:t>
            </a:r>
          </a:p>
          <a:p>
            <a:pPr algn="just"/>
            <a:r>
              <a:rPr lang="en-IN" dirty="0" smtClean="0">
                <a:latin typeface="Bookman Old Style" pitchFamily="18" charset="0"/>
              </a:rPr>
              <a:t>Adjustment of voltage in control circuits. Use rheostat to vary impressed voltage.</a:t>
            </a:r>
          </a:p>
          <a:p>
            <a:pPr algn="just"/>
            <a:r>
              <a:rPr lang="en-IN" dirty="0" smtClean="0">
                <a:latin typeface="Bookman Old Style" pitchFamily="18" charset="0"/>
              </a:rPr>
              <a:t>Speed control of wound-rotor motors. Use rheostat to vary resistance in motor secondary; not over 15 HP.</a:t>
            </a:r>
            <a:endParaRPr lang="en-IN" dirty="0">
              <a:latin typeface="Bookman Old Style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IN" dirty="0" smtClean="0"/>
              <a:t>safety hazards with plate rheostats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 smtClean="0"/>
              <a:t>Exposure to high voltages at rheostat terminals;</a:t>
            </a:r>
          </a:p>
          <a:p>
            <a:r>
              <a:rPr lang="en-IN" dirty="0" smtClean="0"/>
              <a:t>Burns from coming in contact with heated plates.</a:t>
            </a:r>
          </a:p>
          <a:p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/>
          <p:cNvGraphicFramePr/>
          <p:nvPr/>
        </p:nvGraphicFramePr>
        <p:xfrm>
          <a:off x="381000" y="304800"/>
          <a:ext cx="8534400" cy="6096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/>
          <p:cNvGraphicFramePr/>
          <p:nvPr/>
        </p:nvGraphicFramePr>
        <p:xfrm>
          <a:off x="304800" y="990600"/>
          <a:ext cx="8534400" cy="5410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2286000" y="304800"/>
            <a:ext cx="4267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3600" dirty="0" smtClean="0"/>
              <a:t>Overcome-Observe</a:t>
            </a:r>
            <a:endParaRPr lang="en-IN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85800" y="1295400"/>
            <a:ext cx="7543800" cy="48767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TextBox 2"/>
          <p:cNvSpPr txBox="1"/>
          <p:nvPr/>
        </p:nvSpPr>
        <p:spPr>
          <a:xfrm>
            <a:off x="381000" y="457200"/>
            <a:ext cx="8305800" cy="461665"/>
          </a:xfrm>
          <a:prstGeom prst="rect">
            <a:avLst/>
          </a:prstGeom>
          <a:solidFill>
            <a:schemeClr val="accent3"/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IN" sz="2400" b="1" dirty="0" smtClean="0"/>
              <a:t>Resistance values for 130 cm</a:t>
            </a:r>
            <a:r>
              <a:rPr lang="en-IN" sz="2400" b="1" baseline="30000" dirty="0" smtClean="0"/>
              <a:t>2</a:t>
            </a:r>
            <a:r>
              <a:rPr lang="en-IN" sz="2400" b="1" dirty="0" smtClean="0"/>
              <a:t> areas of various materials</a:t>
            </a:r>
            <a:endParaRPr lang="en-IN" sz="2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868362"/>
          </a:xfrm>
        </p:spPr>
        <p:txBody>
          <a:bodyPr>
            <a:noAutofit/>
          </a:bodyPr>
          <a:lstStyle/>
          <a:p>
            <a:r>
              <a:rPr lang="en-IN" sz="2400" dirty="0" err="1" smtClean="0"/>
              <a:t>Ohmic</a:t>
            </a:r>
            <a:r>
              <a:rPr lang="en-IN" sz="2400" dirty="0" smtClean="0"/>
              <a:t> Conductivity of Some</a:t>
            </a:r>
            <a:br>
              <a:rPr lang="en-IN" sz="2400" dirty="0" smtClean="0"/>
            </a:br>
            <a:r>
              <a:rPr lang="en-IN" sz="2400" dirty="0" smtClean="0"/>
              <a:t>Common Materials (at Room Temperature)</a:t>
            </a:r>
            <a:endParaRPr lang="en-IN" sz="24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1066800" y="1158240"/>
          <a:ext cx="7162800" cy="5699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95711"/>
                <a:gridCol w="3967089"/>
              </a:tblGrid>
              <a:tr h="518160">
                <a:tc>
                  <a:txBody>
                    <a:bodyPr/>
                    <a:lstStyle/>
                    <a:p>
                      <a:pPr algn="ctr"/>
                      <a:r>
                        <a:rPr lang="en-IN" sz="2400" dirty="0" smtClean="0"/>
                        <a:t>Material </a:t>
                      </a:r>
                      <a:endParaRPr lang="en-IN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400" dirty="0" smtClean="0">
                          <a:sym typeface="Symbol"/>
                        </a:rPr>
                        <a:t> </a:t>
                      </a:r>
                      <a:r>
                        <a:rPr lang="en-IN" sz="2400" dirty="0" smtClean="0"/>
                        <a:t>(S/m)</a:t>
                      </a:r>
                      <a:endParaRPr lang="en-IN" sz="2400" dirty="0"/>
                    </a:p>
                  </a:txBody>
                  <a:tcPr/>
                </a:tc>
              </a:tr>
              <a:tr h="518160">
                <a:tc>
                  <a:txBody>
                    <a:bodyPr/>
                    <a:lstStyle/>
                    <a:p>
                      <a:pPr algn="l"/>
                      <a:r>
                        <a:rPr lang="en-IN" sz="2400" dirty="0" smtClean="0"/>
                        <a:t>Pure Water</a:t>
                      </a:r>
                      <a:endParaRPr lang="en-IN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400" dirty="0" smtClean="0"/>
                        <a:t>4×10</a:t>
                      </a:r>
                      <a:r>
                        <a:rPr lang="en-IN" sz="2400" baseline="30000" dirty="0" smtClean="0"/>
                        <a:t>-6</a:t>
                      </a:r>
                      <a:endParaRPr lang="en-IN" sz="2400" baseline="30000" dirty="0"/>
                    </a:p>
                  </a:txBody>
                  <a:tcPr/>
                </a:tc>
              </a:tr>
              <a:tr h="518160">
                <a:tc>
                  <a:txBody>
                    <a:bodyPr/>
                    <a:lstStyle/>
                    <a:p>
                      <a:pPr algn="l"/>
                      <a:r>
                        <a:rPr lang="en-IN" sz="2400" dirty="0" smtClean="0"/>
                        <a:t>Carbon</a:t>
                      </a:r>
                      <a:endParaRPr lang="en-IN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2400" dirty="0" smtClean="0"/>
                        <a:t>7.3×10</a:t>
                      </a:r>
                      <a:r>
                        <a:rPr lang="en-IN" sz="2400" baseline="30000" dirty="0" smtClean="0"/>
                        <a:t>-4</a:t>
                      </a:r>
                    </a:p>
                  </a:txBody>
                  <a:tcPr/>
                </a:tc>
              </a:tr>
              <a:tr h="518160">
                <a:tc>
                  <a:txBody>
                    <a:bodyPr/>
                    <a:lstStyle/>
                    <a:p>
                      <a:pPr algn="l"/>
                      <a:r>
                        <a:rPr lang="en-IN" sz="2400" dirty="0" smtClean="0"/>
                        <a:t>Sea Water</a:t>
                      </a:r>
                      <a:endParaRPr lang="en-IN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400" dirty="0" smtClean="0"/>
                        <a:t>4</a:t>
                      </a:r>
                      <a:endParaRPr lang="en-IN" sz="2400" dirty="0"/>
                    </a:p>
                  </a:txBody>
                  <a:tcPr/>
                </a:tc>
              </a:tr>
              <a:tr h="518160">
                <a:tc>
                  <a:txBody>
                    <a:bodyPr/>
                    <a:lstStyle/>
                    <a:p>
                      <a:pPr algn="l"/>
                      <a:r>
                        <a:rPr lang="en-IN" sz="2400" dirty="0" smtClean="0"/>
                        <a:t>Lead</a:t>
                      </a:r>
                      <a:endParaRPr lang="en-IN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2400" dirty="0" smtClean="0"/>
                        <a:t>0.5×10</a:t>
                      </a:r>
                      <a:r>
                        <a:rPr lang="en-IN" sz="2400" baseline="30000" dirty="0" smtClean="0"/>
                        <a:t>7</a:t>
                      </a:r>
                    </a:p>
                  </a:txBody>
                  <a:tcPr/>
                </a:tc>
              </a:tr>
              <a:tr h="518160">
                <a:tc>
                  <a:txBody>
                    <a:bodyPr/>
                    <a:lstStyle/>
                    <a:p>
                      <a:pPr algn="l"/>
                      <a:r>
                        <a:rPr lang="en-IN" sz="2400" dirty="0" smtClean="0"/>
                        <a:t>Tin</a:t>
                      </a:r>
                      <a:endParaRPr lang="en-IN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2400" dirty="0" smtClean="0"/>
                        <a:t>0.9×10</a:t>
                      </a:r>
                      <a:r>
                        <a:rPr lang="en-IN" sz="2400" baseline="30000" dirty="0" smtClean="0"/>
                        <a:t>7</a:t>
                      </a:r>
                    </a:p>
                  </a:txBody>
                  <a:tcPr/>
                </a:tc>
              </a:tr>
              <a:tr h="518160">
                <a:tc>
                  <a:txBody>
                    <a:bodyPr/>
                    <a:lstStyle/>
                    <a:p>
                      <a:pPr algn="l"/>
                      <a:r>
                        <a:rPr lang="en-IN" sz="2400" dirty="0" smtClean="0"/>
                        <a:t>Zinc</a:t>
                      </a:r>
                      <a:endParaRPr lang="en-IN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2400" dirty="0" smtClean="0"/>
                        <a:t>1.7×10</a:t>
                      </a:r>
                      <a:r>
                        <a:rPr lang="en-IN" sz="2400" baseline="30000" dirty="0" smtClean="0"/>
                        <a:t>7</a:t>
                      </a:r>
                    </a:p>
                  </a:txBody>
                  <a:tcPr/>
                </a:tc>
              </a:tr>
              <a:tr h="518160">
                <a:tc>
                  <a:txBody>
                    <a:bodyPr/>
                    <a:lstStyle/>
                    <a:p>
                      <a:pPr algn="l"/>
                      <a:r>
                        <a:rPr lang="en-IN" sz="2400" dirty="0" smtClean="0"/>
                        <a:t>Gold</a:t>
                      </a:r>
                      <a:endParaRPr lang="en-IN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2400" dirty="0" smtClean="0"/>
                        <a:t>4.2×10</a:t>
                      </a:r>
                      <a:r>
                        <a:rPr lang="en-IN" sz="2400" baseline="30000" dirty="0" smtClean="0"/>
                        <a:t>7</a:t>
                      </a:r>
                    </a:p>
                  </a:txBody>
                  <a:tcPr/>
                </a:tc>
              </a:tr>
              <a:tr h="518160">
                <a:tc>
                  <a:txBody>
                    <a:bodyPr/>
                    <a:lstStyle/>
                    <a:p>
                      <a:pPr algn="l"/>
                      <a:r>
                        <a:rPr lang="en-IN" sz="2400" dirty="0" smtClean="0"/>
                        <a:t>Pure Copper</a:t>
                      </a:r>
                      <a:endParaRPr lang="en-IN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2400" dirty="0" smtClean="0"/>
                        <a:t>5.9×10</a:t>
                      </a:r>
                      <a:r>
                        <a:rPr lang="en-IN" sz="2400" baseline="30000" dirty="0" smtClean="0"/>
                        <a:t>7</a:t>
                      </a:r>
                    </a:p>
                  </a:txBody>
                  <a:tcPr/>
                </a:tc>
              </a:tr>
              <a:tr h="518160">
                <a:tc>
                  <a:txBody>
                    <a:bodyPr/>
                    <a:lstStyle/>
                    <a:p>
                      <a:pPr algn="l"/>
                      <a:r>
                        <a:rPr lang="en-IN" sz="2400" dirty="0" smtClean="0"/>
                        <a:t>Silver</a:t>
                      </a:r>
                      <a:endParaRPr lang="en-IN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2400" dirty="0" smtClean="0"/>
                        <a:t>6.3×10</a:t>
                      </a:r>
                      <a:r>
                        <a:rPr lang="en-IN" sz="2400" baseline="30000" dirty="0" smtClean="0"/>
                        <a:t>7</a:t>
                      </a:r>
                    </a:p>
                  </a:txBody>
                  <a:tcPr/>
                </a:tc>
              </a:tr>
              <a:tr h="518160">
                <a:tc>
                  <a:txBody>
                    <a:bodyPr/>
                    <a:lstStyle/>
                    <a:p>
                      <a:pPr algn="l"/>
                      <a:r>
                        <a:rPr lang="en-IN" sz="24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Aluminum</a:t>
                      </a:r>
                      <a:endParaRPr lang="en-IN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2400" dirty="0" smtClean="0"/>
                        <a:t>2.7×10</a:t>
                      </a:r>
                      <a:r>
                        <a:rPr lang="en-IN" sz="2400" baseline="30000" dirty="0" smtClean="0"/>
                        <a:t>8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Introduction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 smtClean="0"/>
              <a:t>Engineering safety is an Interdisciplinary branch Subject, with courses titles </a:t>
            </a:r>
          </a:p>
          <a:p>
            <a:r>
              <a:rPr lang="en-IN" dirty="0" smtClean="0"/>
              <a:t>Safety Engineering (Petroleum Engineering Dept)</a:t>
            </a:r>
          </a:p>
          <a:p>
            <a:r>
              <a:rPr lang="en-IN" dirty="0" smtClean="0"/>
              <a:t>Engineering Safety </a:t>
            </a:r>
          </a:p>
          <a:p>
            <a:r>
              <a:rPr lang="en-IN" dirty="0" err="1" smtClean="0"/>
              <a:t>M.Tech</a:t>
            </a:r>
            <a:r>
              <a:rPr lang="en-IN" dirty="0" smtClean="0"/>
              <a:t> in Electrical Safety</a:t>
            </a:r>
          </a:p>
          <a:p>
            <a:endParaRPr lang="en-IN" dirty="0" smtClean="0"/>
          </a:p>
          <a:p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/>
          <p:cNvGraphicFramePr/>
          <p:nvPr/>
        </p:nvGraphicFramePr>
        <p:xfrm>
          <a:off x="381000" y="1397000"/>
          <a:ext cx="8077200" cy="5080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685800" y="533400"/>
            <a:ext cx="7848600" cy="584775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0"/>
            <a:r>
              <a:rPr lang="en-IN" sz="3200" dirty="0" smtClean="0"/>
              <a:t>Good reasons for practicing electrical safety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/>
          <p:cNvGraphicFramePr/>
          <p:nvPr/>
        </p:nvGraphicFramePr>
        <p:xfrm>
          <a:off x="381000" y="1066800"/>
          <a:ext cx="8610600" cy="5638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1143000" y="381000"/>
            <a:ext cx="7162800" cy="52322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IN" sz="2800" b="1" dirty="0" smtClean="0"/>
              <a:t>Arc Energy is a function of several variables</a:t>
            </a:r>
            <a:endParaRPr lang="en-IN" sz="2800" b="1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/>
          <p:cNvGraphicFramePr/>
          <p:nvPr/>
        </p:nvGraphicFramePr>
        <p:xfrm>
          <a:off x="381000" y="1143000"/>
          <a:ext cx="8153400" cy="5308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1143000" y="381000"/>
            <a:ext cx="7162800" cy="52322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IN" sz="2800" b="1" dirty="0" smtClean="0"/>
              <a:t>Overcome the Arc Energy </a:t>
            </a:r>
            <a:endParaRPr lang="en-IN" sz="2800" b="1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  <a:solidFill>
            <a:srgbClr val="92D050"/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en-IN" dirty="0" smtClean="0"/>
              <a:t>Resistance Relations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8307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IN" sz="2800" dirty="0" smtClean="0"/>
              <a:t> </a:t>
            </a:r>
          </a:p>
          <a:p>
            <a:pPr>
              <a:buNone/>
            </a:pPr>
            <a:r>
              <a:rPr lang="en-IN" sz="2800" dirty="0" smtClean="0"/>
              <a:t> </a:t>
            </a:r>
          </a:p>
          <a:p>
            <a:pPr>
              <a:buNone/>
            </a:pPr>
            <a:r>
              <a:rPr lang="en-IN" sz="2800" dirty="0" smtClean="0"/>
              <a:t>Where G = 1/R = Conductance in Siemens </a:t>
            </a:r>
          </a:p>
          <a:p>
            <a:pPr>
              <a:buNone/>
            </a:pPr>
            <a:r>
              <a:rPr lang="en-IN" sz="2800" dirty="0" smtClean="0"/>
              <a:t>                </a:t>
            </a:r>
          </a:p>
          <a:p>
            <a:pPr>
              <a:buNone/>
            </a:pPr>
            <a:endParaRPr lang="en-IN" sz="2800" dirty="0" smtClean="0"/>
          </a:p>
          <a:p>
            <a:pPr>
              <a:buNone/>
            </a:pPr>
            <a:r>
              <a:rPr lang="en-IN" sz="2800" dirty="0" smtClean="0"/>
              <a:t>Where conductivity in Siemens/m</a:t>
            </a:r>
          </a:p>
          <a:p>
            <a:pPr>
              <a:buNone/>
            </a:pPr>
            <a:r>
              <a:rPr lang="en-IN" sz="2800" dirty="0" smtClean="0"/>
              <a:t> </a:t>
            </a:r>
          </a:p>
          <a:p>
            <a:pPr>
              <a:buNone/>
            </a:pPr>
            <a:endParaRPr lang="en-IN" sz="2800" dirty="0" smtClean="0"/>
          </a:p>
          <a:p>
            <a:pPr>
              <a:buNone/>
            </a:pPr>
            <a:r>
              <a:rPr lang="en-IN" sz="2800" dirty="0" smtClean="0"/>
              <a:t>Point form of Ohms Law</a:t>
            </a:r>
          </a:p>
          <a:p>
            <a:endParaRPr lang="en-IN" sz="2800" dirty="0"/>
          </a:p>
        </p:txBody>
      </p:sp>
      <p:graphicFrame>
        <p:nvGraphicFramePr>
          <p:cNvPr id="1026" name="Object 2"/>
          <p:cNvGraphicFramePr>
            <a:graphicFrameLocks noChangeAspect="1"/>
          </p:cNvGraphicFramePr>
          <p:nvPr/>
        </p:nvGraphicFramePr>
        <p:xfrm>
          <a:off x="914400" y="1219200"/>
          <a:ext cx="1828800" cy="1066800"/>
        </p:xfrm>
        <a:graphic>
          <a:graphicData uri="http://schemas.openxmlformats.org/presentationml/2006/ole">
            <p:oleObj spid="_x0000_s1026" name="Equation" r:id="rId3" imgW="469800" imgH="393480" progId="Equation.3">
              <p:embed/>
            </p:oleObj>
          </a:graphicData>
        </a:graphic>
      </p:graphicFrame>
      <p:graphicFrame>
        <p:nvGraphicFramePr>
          <p:cNvPr id="1027" name="Object 3"/>
          <p:cNvGraphicFramePr>
            <a:graphicFrameLocks noChangeAspect="1"/>
          </p:cNvGraphicFramePr>
          <p:nvPr/>
        </p:nvGraphicFramePr>
        <p:xfrm>
          <a:off x="1066800" y="2895600"/>
          <a:ext cx="1219200" cy="914400"/>
        </p:xfrm>
        <a:graphic>
          <a:graphicData uri="http://schemas.openxmlformats.org/presentationml/2006/ole">
            <p:oleObj spid="_x0000_s1027" name="Equation" r:id="rId4" imgW="431640" imgH="419040" progId="Equation.3">
              <p:embed/>
            </p:oleObj>
          </a:graphicData>
        </a:graphic>
      </p:graphicFrame>
      <p:graphicFrame>
        <p:nvGraphicFramePr>
          <p:cNvPr id="1028" name="Object 4"/>
          <p:cNvGraphicFramePr>
            <a:graphicFrameLocks noChangeAspect="1"/>
          </p:cNvGraphicFramePr>
          <p:nvPr/>
        </p:nvGraphicFramePr>
        <p:xfrm>
          <a:off x="827088" y="4495800"/>
          <a:ext cx="1077912" cy="914400"/>
        </p:xfrm>
        <a:graphic>
          <a:graphicData uri="http://schemas.openxmlformats.org/presentationml/2006/ole">
            <p:oleObj spid="_x0000_s1028" name="Equation" r:id="rId5" imgW="431640" imgH="393480" progId="Equation.3">
              <p:embed/>
            </p:oleObj>
          </a:graphicData>
        </a:graphic>
      </p:graphicFrame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/>
          <p:cNvGraphicFramePr/>
          <p:nvPr/>
        </p:nvGraphicFramePr>
        <p:xfrm>
          <a:off x="381000" y="304800"/>
          <a:ext cx="8458200" cy="6324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/>
          <p:cNvGraphicFramePr/>
          <p:nvPr/>
        </p:nvGraphicFramePr>
        <p:xfrm>
          <a:off x="228600" y="381000"/>
          <a:ext cx="8610600" cy="6172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/>
          <p:cNvGraphicFramePr/>
          <p:nvPr/>
        </p:nvGraphicFramePr>
        <p:xfrm>
          <a:off x="457200" y="228600"/>
          <a:ext cx="8153400" cy="5918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 2"/>
          <p:cNvGraphicFramePr/>
          <p:nvPr/>
        </p:nvGraphicFramePr>
        <p:xfrm>
          <a:off x="304800" y="533400"/>
          <a:ext cx="8458200" cy="5715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/>
          <p:cNvGraphicFramePr/>
          <p:nvPr/>
        </p:nvGraphicFramePr>
        <p:xfrm>
          <a:off x="304800" y="381000"/>
          <a:ext cx="8458200" cy="6019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 2"/>
          <p:cNvGraphicFramePr/>
          <p:nvPr/>
        </p:nvGraphicFramePr>
        <p:xfrm>
          <a:off x="152400" y="304800"/>
          <a:ext cx="8991600" cy="6324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/>
          <p:cNvGraphicFramePr/>
          <p:nvPr/>
        </p:nvGraphicFramePr>
        <p:xfrm>
          <a:off x="304800" y="228600"/>
          <a:ext cx="8458200" cy="6324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 fontScale="90000"/>
          </a:bodyPr>
          <a:lstStyle/>
          <a:p>
            <a:r>
              <a:rPr lang="en-IN" dirty="0" smtClean="0"/>
              <a:t>Engineering Systems</a:t>
            </a:r>
            <a:endParaRPr lang="en-IN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143000"/>
          <a:ext cx="8229600" cy="5257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>
            <a:noAutofit/>
          </a:bodyPr>
          <a:lstStyle/>
          <a:p>
            <a:r>
              <a:rPr lang="en-IN" sz="3200" b="1" dirty="0" smtClean="0"/>
              <a:t>Analysis of Electrical Energy Conversion process</a:t>
            </a:r>
            <a:endParaRPr lang="en-IN" sz="3200" b="1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143000"/>
          <a:ext cx="8229600" cy="175259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5" name="Content Placeholder 3"/>
          <p:cNvGraphicFramePr>
            <a:graphicFrameLocks/>
          </p:cNvGraphicFramePr>
          <p:nvPr/>
        </p:nvGraphicFramePr>
        <p:xfrm>
          <a:off x="381000" y="2895600"/>
          <a:ext cx="8229600" cy="175259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6" r:lo="rId7" r:qs="rId8" r:cs="rId9"/>
          </a:graphicData>
        </a:graphic>
      </p:graphicFrame>
      <p:graphicFrame>
        <p:nvGraphicFramePr>
          <p:cNvPr id="6" name="Content Placeholder 3"/>
          <p:cNvGraphicFramePr>
            <a:graphicFrameLocks/>
          </p:cNvGraphicFramePr>
          <p:nvPr/>
        </p:nvGraphicFramePr>
        <p:xfrm>
          <a:off x="304800" y="4876801"/>
          <a:ext cx="8229600" cy="175259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0" r:lo="rId11" r:qs="rId12" r:cs="rId1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234</TotalTime>
  <Words>616</Words>
  <Application>Microsoft Office PowerPoint</Application>
  <PresentationFormat>On-screen Show (4:3)</PresentationFormat>
  <Paragraphs>171</Paragraphs>
  <Slides>25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7" baseType="lpstr">
      <vt:lpstr>Office Theme</vt:lpstr>
      <vt:lpstr>Equation</vt:lpstr>
      <vt:lpstr>Electrical Safety-Review</vt:lpstr>
      <vt:lpstr>Introduction</vt:lpstr>
      <vt:lpstr>Slide 3</vt:lpstr>
      <vt:lpstr>Slide 4</vt:lpstr>
      <vt:lpstr>Slide 5</vt:lpstr>
      <vt:lpstr>Slide 6</vt:lpstr>
      <vt:lpstr>Slide 7</vt:lpstr>
      <vt:lpstr>Engineering Systems</vt:lpstr>
      <vt:lpstr>Analysis of Electrical Energy Conversion process</vt:lpstr>
      <vt:lpstr>Slide 10</vt:lpstr>
      <vt:lpstr>Slide 11</vt:lpstr>
      <vt:lpstr>Slide 12</vt:lpstr>
      <vt:lpstr>Slide 13</vt:lpstr>
      <vt:lpstr>Applications of Plate rheostats</vt:lpstr>
      <vt:lpstr>safety hazards with plate rheostats</vt:lpstr>
      <vt:lpstr>Slide 16</vt:lpstr>
      <vt:lpstr>Slide 17</vt:lpstr>
      <vt:lpstr>Slide 18</vt:lpstr>
      <vt:lpstr>Ohmic Conductivity of Some Common Materials (at Room Temperature)</vt:lpstr>
      <vt:lpstr>Slide 20</vt:lpstr>
      <vt:lpstr>Slide 21</vt:lpstr>
      <vt:lpstr>Slide 22</vt:lpstr>
      <vt:lpstr>Resistance Relations</vt:lpstr>
      <vt:lpstr>Slide 24</vt:lpstr>
      <vt:lpstr>Slide 25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Electrical Safety</dc:title>
  <dc:creator>mypc</dc:creator>
  <cp:lastModifiedBy>mypc</cp:lastModifiedBy>
  <cp:revision>99</cp:revision>
  <dcterms:created xsi:type="dcterms:W3CDTF">2006-08-16T00:00:00Z</dcterms:created>
  <dcterms:modified xsi:type="dcterms:W3CDTF">2020-09-10T15:06:29Z</dcterms:modified>
</cp:coreProperties>
</file>